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A06"/>
    <a:srgbClr val="F8A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2024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C61BC-E947-439E-8A75-6BB78947F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C7B92E-8CF5-45E9-AF6C-C0621EC3CC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C081B-BE23-4F56-95DE-74C3909D3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F298-99AC-4A4B-9278-041B945DA3B4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55884-B15F-4E21-B701-3BFFF711D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CA73A-57CB-4C7D-A8FA-32500717C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6C2C-136F-42D7-90E0-065FF172D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95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BBA62-B90F-4BD6-A8FC-F9424AD17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5E420-EB0C-4915-ADCB-45B907D20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4535B-5836-47BB-935A-335580A0F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F298-99AC-4A4B-9278-041B945DA3B4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404B4-2FE1-4A68-9463-0B285F90B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59FF1-A0B0-420B-A622-7CAA753D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6C2C-136F-42D7-90E0-065FF172D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785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9ACD4E-B81C-4B98-818D-D899F4E27A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3132B8-48BC-4A8B-A104-B0DECDBD8B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892AE-7B90-47DC-BFFB-53222E554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F298-99AC-4A4B-9278-041B945DA3B4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2215A-DD1F-483A-91C6-3DF64B9A7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7AAA5-ECE0-42AD-A3D9-58778A912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6C2C-136F-42D7-90E0-065FF172D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443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41B57-6218-4450-A5DE-E54339105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4226D-2C5F-4B17-BC8F-F86DB467D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12C35-0A3B-466D-AB04-FDFAC73B9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F298-99AC-4A4B-9278-041B945DA3B4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56EA7-F978-4A00-A72C-137DBBF42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753F7-0179-4D7B-9E0E-63C40C25C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6C2C-136F-42D7-90E0-065FF172D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84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357DD-B273-4E69-8D3E-74495E9CC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45293-A91B-438E-A308-C36AACFAA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49753-7ACD-41B1-B445-9CD42BBD1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F298-99AC-4A4B-9278-041B945DA3B4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0AA72-3736-47CD-B0A6-BF9CAED72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96DF8-73C7-4668-BFE8-4AC20BFB3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6C2C-136F-42D7-90E0-065FF172D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582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02C39-CBDD-44FB-93C8-A028C8174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3A433-99D7-4A29-A467-43CD7DE18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1E586-BAB9-4E3D-B2EC-70268CDD5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C0ED8-FD81-4225-9F96-4B2143C67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F298-99AC-4A4B-9278-041B945DA3B4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B06532-590F-4FDF-944F-C52F9241E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DEFA81-C31E-40B9-947A-AE4F2F840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6C2C-136F-42D7-90E0-065FF172D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173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A3544-2D5B-4D23-B67E-D3CEE297C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AFBA6-60B5-43A0-A67B-512230197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31DE4F-0C3E-45A1-B649-9657F7C35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36785B-D266-4A02-983A-011685103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27EFBA-BEE8-4AC5-A771-F49B373A2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BCCBC-D97E-43CD-AA7D-7BFE7EBD3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F298-99AC-4A4B-9278-041B945DA3B4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357EF2-CC72-4D8F-A4D0-64034A1B9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194C07-A9C1-46D6-A1E5-3DCFCC753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6C2C-136F-42D7-90E0-065FF172D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14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ADEA2-7238-4195-B7F0-D0FC0C3D5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E2DDBD-97A1-464E-93CF-0095A690B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F298-99AC-4A4B-9278-041B945DA3B4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A22F5F-C502-4E2D-8326-FB7BD00B6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03D3D4-9F64-43CB-BE47-70F0B6645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6C2C-136F-42D7-90E0-065FF172D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021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CEBE10-9FAC-4BA9-AD15-CD510024E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F298-99AC-4A4B-9278-041B945DA3B4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9BD571-E65D-45B9-8C29-1F647D370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DE5BF-5037-490A-9854-97174F2A9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6C2C-136F-42D7-90E0-065FF172D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55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BAA39-5742-4D54-852C-DBF00A44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CAE34-59E4-4FCF-BF28-C4C48D5E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CA3A9-9AAB-4BD8-91C9-B6AC02E41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5B9FB-E2E9-4E3E-9A1E-2A2795668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F298-99AC-4A4B-9278-041B945DA3B4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1B70F-656C-4559-A5ED-17CC904F9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4EBE1F-0F69-461A-948A-FF7F8B3AE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6C2C-136F-42D7-90E0-065FF172D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68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6AA29-4BA8-473F-9DAD-7F377FBAA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ED4FF1-B19F-45A1-88E9-B433FDB304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AF79FA-EDD7-4469-BFA5-360E5310F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3AB15-59BE-41FC-9242-175D322A9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F298-99AC-4A4B-9278-041B945DA3B4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FF4C64-C1C3-496D-9B7B-B3FE37394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CCEC81-89C1-48CC-9742-74BA3B3F1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6C2C-136F-42D7-90E0-065FF172D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165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AE931D-2992-48B1-814F-DE988C670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F5489A-46BE-46DA-85F1-09941A35F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5550B-2756-489E-BC6E-06CB72A7B4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1F298-99AC-4A4B-9278-041B945DA3B4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C1F22-5BA3-40BE-B037-728A5DCB10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B4971-AC70-4A0A-A0E1-CB483AE234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C6C2C-136F-42D7-90E0-065FF172D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65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jpg"/><Relationship Id="rId18" Type="http://schemas.openxmlformats.org/officeDocument/2006/relationships/hyperlink" Target="https://unaescuelaunailusion.blogspot.com/2014/02/" TargetMode="External"/><Relationship Id="rId26" Type="http://schemas.openxmlformats.org/officeDocument/2006/relationships/hyperlink" Target="https://pixabay.com/fr/squash-sports-jeu-lecteur-logo-40790/" TargetMode="External"/><Relationship Id="rId3" Type="http://schemas.openxmlformats.org/officeDocument/2006/relationships/hyperlink" Target="mailto:HASSRA.NORTHEASTFESTIVALS@DWP.GOV.UK" TargetMode="External"/><Relationship Id="rId21" Type="http://schemas.openxmlformats.org/officeDocument/2006/relationships/image" Target="../media/image11.png"/><Relationship Id="rId7" Type="http://schemas.openxmlformats.org/officeDocument/2006/relationships/image" Target="../media/image4.jpg"/><Relationship Id="rId12" Type="http://schemas.openxmlformats.org/officeDocument/2006/relationships/hyperlink" Target="https://pixabay.com/de/junge-fu%C3%9Fball-mann-kind-kugel-160105/" TargetMode="External"/><Relationship Id="rId17" Type="http://schemas.openxmlformats.org/officeDocument/2006/relationships/image" Target="../media/image9.jpg"/><Relationship Id="rId25" Type="http://schemas.openxmlformats.org/officeDocument/2006/relationships/image" Target="../media/image13.png"/><Relationship Id="rId33" Type="http://schemas.openxmlformats.org/officeDocument/2006/relationships/hyperlink" Target="https://svgsilh.com/e91e63/image/311720.html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pixabay.com/en/baseball-ball-sports-equipment-157928/" TargetMode="External"/><Relationship Id="rId20" Type="http://schemas.openxmlformats.org/officeDocument/2006/relationships/hyperlink" Target="https://www.publicdomainpictures.net/view-image.php?image=28520&amp;picture=schwimmen-symbol&amp;jazyk=DE" TargetMode="External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onitsora.com/biz-tech-quiz-1/" TargetMode="External"/><Relationship Id="rId11" Type="http://schemas.openxmlformats.org/officeDocument/2006/relationships/image" Target="../media/image6.png"/><Relationship Id="rId24" Type="http://schemas.openxmlformats.org/officeDocument/2006/relationships/hyperlink" Target="https://pixabay.com/de/tennis-sport-comic-figur-comic-1298769/" TargetMode="External"/><Relationship Id="rId32" Type="http://schemas.openxmlformats.org/officeDocument/2006/relationships/image" Target="../media/image17.svg"/><Relationship Id="rId5" Type="http://schemas.openxmlformats.org/officeDocument/2006/relationships/image" Target="../media/image3.jp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hyperlink" Target="https://pixabay.com/en/bird-tweeting-singing-melody-song-1295782/" TargetMode="External"/><Relationship Id="rId10" Type="http://schemas.openxmlformats.org/officeDocument/2006/relationships/hyperlink" Target="https://perierga.gr/2013/04/footgolf-%CF%80%CE%B1%CF%81%CE%AC%CE%BE%CE%B5%CE%BD%CE%BF-%CF%80%CE%BF%CE%B4%CE%BF%CF%83%CF%86%CE%B1%CE%B9%CF%81%CE%BF-%CE%B3%CE%BA%CF%8C%CE%BB%CF%86/" TargetMode="External"/><Relationship Id="rId19" Type="http://schemas.openxmlformats.org/officeDocument/2006/relationships/image" Target="../media/image10.jpg"/><Relationship Id="rId31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5.jpg"/><Relationship Id="rId14" Type="http://schemas.openxmlformats.org/officeDocument/2006/relationships/hyperlink" Target="https://www.mundofitness.com/maquina-remo-musculos-trabaja/" TargetMode="External"/><Relationship Id="rId22" Type="http://schemas.openxmlformats.org/officeDocument/2006/relationships/hyperlink" Target="https://pixabay.com/en/walking-hiking-man-pictogram-sport-308782/" TargetMode="External"/><Relationship Id="rId27" Type="http://schemas.openxmlformats.org/officeDocument/2006/relationships/image" Target="../media/image14.png"/><Relationship Id="rId30" Type="http://schemas.openxmlformats.org/officeDocument/2006/relationships/hyperlink" Target="https://pixabay.com/fr/badminton-navette-volant-sports-159415/" TargetMode="External"/><Relationship Id="rId8" Type="http://schemas.openxmlformats.org/officeDocument/2006/relationships/hyperlink" Target="https://www.publicdomainpictures.net/view-image.php?image=339395&amp;picture=-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E011C3-0772-4590-BA06-2D71F606DC1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4" t="27429" r="43423" b="63609"/>
          <a:stretch/>
        </p:blipFill>
        <p:spPr bwMode="auto">
          <a:xfrm>
            <a:off x="450601" y="119896"/>
            <a:ext cx="1415839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C9A7C80-597B-4FB8-B151-A3730BFABC88}"/>
              </a:ext>
            </a:extLst>
          </p:cNvPr>
          <p:cNvSpPr/>
          <p:nvPr/>
        </p:nvSpPr>
        <p:spPr>
          <a:xfrm>
            <a:off x="1866440" y="1020964"/>
            <a:ext cx="52458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EC9A0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HASSRA NORTH EAST</a:t>
            </a:r>
            <a:endParaRPr lang="en-GB" sz="3600" dirty="0">
              <a:solidFill>
                <a:srgbClr val="EC9A06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839A55-75D8-4DE7-A6E5-D570AF878C1D}"/>
              </a:ext>
            </a:extLst>
          </p:cNvPr>
          <p:cNvSpPr/>
          <p:nvPr/>
        </p:nvSpPr>
        <p:spPr>
          <a:xfrm>
            <a:off x="375884" y="1895181"/>
            <a:ext cx="11255914" cy="386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HASSRA National Festival Fri 12</a:t>
            </a:r>
            <a:r>
              <a:rPr lang="en-GB" b="1" baseline="30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b="1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July 2024 to Sun 14</a:t>
            </a:r>
            <a:r>
              <a:rPr lang="en-GB" b="1" baseline="30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b="1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July 2024 at Warwick University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you are interested in taking part in the festival at one of the events below, please send an email showing your preference to </a:t>
            </a:r>
            <a:r>
              <a:rPr lang="en-GB" sz="1400" b="1" u="sng" dirty="0">
                <a:solidFill>
                  <a:srgbClr val="BF8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HASSRA.NORTHEASTFESTIVALS@DWP.GOV.UK</a:t>
            </a:r>
            <a:r>
              <a:rPr lang="en-GB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Events may have practice sessions or qualifiers dependant on levels of interest, we will put you in touch with the individual event organiser as numbers are limited</a:t>
            </a:r>
            <a:r>
              <a:rPr lang="en-GB" sz="1400" b="1" dirty="0">
                <a:solidFill>
                  <a:srgbClr val="ED5C5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GB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Please put forward your name and chosen event for consideration to represent the North East. Transport by bus, accommodation and meals are included from HASSRA. You must be a member of HASSRA when you apply and when you attend. More details on the events are available o HASSRA Live – National Festival page. </a:t>
            </a: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Closing date is</a:t>
            </a:r>
            <a:r>
              <a:rPr lang="en-GB" sz="1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01/03/24</a:t>
            </a:r>
            <a:r>
              <a:rPr lang="en-GB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Any interest received after 01/03/24 will be disregarded. Your place is not guaranteed until confirmed by the Committee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Multi Gym Triathlon  M &amp; F                         General Knowledge Quiz             course Angling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rgbClr val="0070C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Archery                    Footgolf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aside football- </a:t>
            </a:r>
            <a:r>
              <a:rPr lang="en-GB" sz="1400" b="1" dirty="0" err="1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mens</a:t>
            </a:r>
            <a:r>
              <a:rPr lang="en-GB" sz="1400" b="1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Mixed Rounders 			Wild water swimming (TB(TBC)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rgbClr val="0070C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Badminton                                            Music / Singing                                                 Squash                                    Tennis                                 Walking (TBC)                        </a:t>
            </a:r>
            <a:endParaRPr lang="en-GB" sz="12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5B7654-61C3-4B51-BDC7-A841B292A450}"/>
              </a:ext>
            </a:extLst>
          </p:cNvPr>
          <p:cNvSpPr/>
          <p:nvPr/>
        </p:nvSpPr>
        <p:spPr>
          <a:xfrm>
            <a:off x="139092" y="5889787"/>
            <a:ext cx="11531977" cy="772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is an expression of interest and does not guarantee a place. You must be available to travel on Fri 12</a:t>
            </a:r>
            <a:r>
              <a:rPr lang="en-GB" sz="1400" b="1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July 2024 so please book your annual leave now. However: </a:t>
            </a:r>
            <a:r>
              <a:rPr lang="en-GB" sz="1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Please do not register your attendance on HASSRA live until your place is confirmed by North East festivals committee . Thank you and good luck</a:t>
            </a:r>
            <a:endParaRPr lang="en-GB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D39CC8-EFCD-43DF-8034-AF7AE2A47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9677" y="322260"/>
            <a:ext cx="1591324" cy="578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AFF91A9-70BD-45B6-A922-208D87C5E475}"/>
              </a:ext>
            </a:extLst>
          </p:cNvPr>
          <p:cNvSpPr/>
          <p:nvPr/>
        </p:nvSpPr>
        <p:spPr>
          <a:xfrm>
            <a:off x="9920607" y="137594"/>
            <a:ext cx="1670394" cy="369332"/>
          </a:xfrm>
          <a:prstGeom prst="rect">
            <a:avLst/>
          </a:prstGeom>
          <a:solidFill>
            <a:srgbClr val="F8A23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HASSRA </a:t>
            </a:r>
            <a:r>
              <a:rPr lang="en-US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EC411DA-9344-40BC-90BC-51D575A778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112299" y="4188642"/>
            <a:ext cx="907094" cy="50948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BCB5E0D-2531-4FF6-B855-CF9CA7FBF5C1}"/>
              </a:ext>
            </a:extLst>
          </p:cNvPr>
          <p:cNvSpPr txBox="1"/>
          <p:nvPr/>
        </p:nvSpPr>
        <p:spPr>
          <a:xfrm flipH="1">
            <a:off x="9693067" y="3926543"/>
            <a:ext cx="1790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70C0"/>
                </a:solidFill>
              </a:rPr>
              <a:t>Give us a Clue game</a:t>
            </a:r>
          </a:p>
          <a:p>
            <a:endParaRPr lang="en-GB" dirty="0">
              <a:solidFill>
                <a:srgbClr val="EC9A06"/>
              </a:solidFill>
            </a:endParaRPr>
          </a:p>
        </p:txBody>
      </p:sp>
      <p:pic>
        <p:nvPicPr>
          <p:cNvPr id="8" name="Picture 7" descr="A target with a arrow in the center&#10;&#10;Description automatically generated">
            <a:extLst>
              <a:ext uri="{FF2B5EF4-FFF2-40B4-BE49-F238E27FC236}">
                <a16:creationId xmlns:a16="http://schemas.microsoft.com/office/drawing/2014/main" id="{2D194C22-C4C1-A7DD-DE1D-F03129E853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flipH="1">
            <a:off x="1030013" y="4089795"/>
            <a:ext cx="611174" cy="608329"/>
          </a:xfrm>
          <a:prstGeom prst="rect">
            <a:avLst/>
          </a:prstGeom>
        </p:spPr>
      </p:pic>
      <p:pic>
        <p:nvPicPr>
          <p:cNvPr id="13" name="Picture 12" descr="A person holding a flag on a golf course&#10;&#10;Description automatically generated">
            <a:extLst>
              <a:ext uri="{FF2B5EF4-FFF2-40B4-BE49-F238E27FC236}">
                <a16:creationId xmlns:a16="http://schemas.microsoft.com/office/drawing/2014/main" id="{90C8A035-25CC-E319-934B-60F65F588D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621701" y="4089795"/>
            <a:ext cx="878194" cy="510816"/>
          </a:xfrm>
          <a:prstGeom prst="rect">
            <a:avLst/>
          </a:prstGeom>
        </p:spPr>
      </p:pic>
      <p:pic>
        <p:nvPicPr>
          <p:cNvPr id="18" name="Picture 17" descr="A cartoon of a child kicking a football ball&#10;&#10;Description automatically generated">
            <a:extLst>
              <a:ext uri="{FF2B5EF4-FFF2-40B4-BE49-F238E27FC236}">
                <a16:creationId xmlns:a16="http://schemas.microsoft.com/office/drawing/2014/main" id="{03EB4E93-CECB-7818-C183-280E7421BE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884050" y="4766183"/>
            <a:ext cx="737652" cy="751748"/>
          </a:xfrm>
          <a:prstGeom prst="rect">
            <a:avLst/>
          </a:prstGeom>
        </p:spPr>
      </p:pic>
      <p:pic>
        <p:nvPicPr>
          <p:cNvPr id="30" name="Picture 29" descr="A person using a rowing machine&#10;&#10;Description automatically generated">
            <a:extLst>
              <a:ext uri="{FF2B5EF4-FFF2-40B4-BE49-F238E27FC236}">
                <a16:creationId xmlns:a16="http://schemas.microsoft.com/office/drawing/2014/main" id="{9DDBB5A6-FF78-E901-63B7-A402FFF5022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4244690" y="4012909"/>
            <a:ext cx="928879" cy="510816"/>
          </a:xfrm>
          <a:prstGeom prst="rect">
            <a:avLst/>
          </a:prstGeom>
        </p:spPr>
      </p:pic>
      <p:pic>
        <p:nvPicPr>
          <p:cNvPr id="36" name="Picture 35" descr="A close up of a baseball&#10;&#10;Description automatically generated">
            <a:extLst>
              <a:ext uri="{FF2B5EF4-FFF2-40B4-BE49-F238E27FC236}">
                <a16:creationId xmlns:a16="http://schemas.microsoft.com/office/drawing/2014/main" id="{7D74B1D3-EFD6-FB9E-07DF-E19F701E4A6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5216897" y="4911683"/>
            <a:ext cx="390119" cy="390119"/>
          </a:xfrm>
          <a:prstGeom prst="rect">
            <a:avLst/>
          </a:prstGeom>
        </p:spPr>
      </p:pic>
      <p:pic>
        <p:nvPicPr>
          <p:cNvPr id="38" name="Picture 37" descr="A cartoon of a child and a child&#10;&#10;Description automatically generated">
            <a:extLst>
              <a:ext uri="{FF2B5EF4-FFF2-40B4-BE49-F238E27FC236}">
                <a16:creationId xmlns:a16="http://schemas.microsoft.com/office/drawing/2014/main" id="{69B65C35-5CFD-B8B9-087E-733939A0C16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 flipH="1">
            <a:off x="10657490" y="4159579"/>
            <a:ext cx="826572" cy="701232"/>
          </a:xfrm>
          <a:prstGeom prst="rect">
            <a:avLst/>
          </a:prstGeom>
        </p:spPr>
      </p:pic>
      <p:pic>
        <p:nvPicPr>
          <p:cNvPr id="41" name="Picture 40" descr="A black and blue swimming symbol&#10;&#10;Description automatically generated">
            <a:extLst>
              <a:ext uri="{FF2B5EF4-FFF2-40B4-BE49-F238E27FC236}">
                <a16:creationId xmlns:a16="http://schemas.microsoft.com/office/drawing/2014/main" id="{E52B6989-4EE1-630B-3966-697592455BC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 flipH="1">
            <a:off x="8948046" y="4414345"/>
            <a:ext cx="628241" cy="829395"/>
          </a:xfrm>
          <a:prstGeom prst="rect">
            <a:avLst/>
          </a:prstGeom>
        </p:spPr>
      </p:pic>
      <p:pic>
        <p:nvPicPr>
          <p:cNvPr id="43" name="Picture 42" descr="A black and white pictogram of a person with a backpack">
            <a:extLst>
              <a:ext uri="{FF2B5EF4-FFF2-40B4-BE49-F238E27FC236}">
                <a16:creationId xmlns:a16="http://schemas.microsoft.com/office/drawing/2014/main" id="{BACA24C6-428A-EB0D-942D-2DB805E049C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>
            <a:off x="10822178" y="4954966"/>
            <a:ext cx="848891" cy="838411"/>
          </a:xfrm>
          <a:prstGeom prst="rect">
            <a:avLst/>
          </a:prstGeom>
        </p:spPr>
      </p:pic>
      <p:pic>
        <p:nvPicPr>
          <p:cNvPr id="45" name="Picture 44" descr="Cartoon a cartoon of a person running with a magnifying glass&#10;&#10;Description automatically generated">
            <a:extLst>
              <a:ext uri="{FF2B5EF4-FFF2-40B4-BE49-F238E27FC236}">
                <a16:creationId xmlns:a16="http://schemas.microsoft.com/office/drawing/2014/main" id="{B73CF2C7-E01A-0E24-63D3-F592076E443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4"/>
              </a:ext>
            </a:extLst>
          </a:blip>
          <a:stretch>
            <a:fillRect/>
          </a:stretch>
        </p:blipFill>
        <p:spPr>
          <a:xfrm>
            <a:off x="8676934" y="5243740"/>
            <a:ext cx="737651" cy="638778"/>
          </a:xfrm>
          <a:prstGeom prst="rect">
            <a:avLst/>
          </a:prstGeom>
        </p:spPr>
      </p:pic>
      <p:pic>
        <p:nvPicPr>
          <p:cNvPr id="47" name="Picture 4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B6B151C-D67E-BB3B-A8C4-810DA13D6E6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6"/>
              </a:ext>
            </a:extLst>
          </a:blip>
          <a:stretch>
            <a:fillRect/>
          </a:stretch>
        </p:blipFill>
        <p:spPr>
          <a:xfrm>
            <a:off x="6547233" y="5168129"/>
            <a:ext cx="954447" cy="589842"/>
          </a:xfrm>
          <a:prstGeom prst="rect">
            <a:avLst/>
          </a:prstGeom>
        </p:spPr>
      </p:pic>
      <p:pic>
        <p:nvPicPr>
          <p:cNvPr id="56" name="Picture 55" descr="A purple bird with a crown on a branch&#10;&#10;Description automatically generated">
            <a:extLst>
              <a:ext uri="{FF2B5EF4-FFF2-40B4-BE49-F238E27FC236}">
                <a16:creationId xmlns:a16="http://schemas.microsoft.com/office/drawing/2014/main" id="{37AB7108-BB60-497B-2780-CBE6EDE44D9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8"/>
              </a:ext>
            </a:extLst>
          </a:blip>
          <a:stretch>
            <a:fillRect/>
          </a:stretch>
        </p:blipFill>
        <p:spPr>
          <a:xfrm>
            <a:off x="4244690" y="5299944"/>
            <a:ext cx="812228" cy="589842"/>
          </a:xfrm>
          <a:prstGeom prst="rect">
            <a:avLst/>
          </a:prstGeom>
        </p:spPr>
      </p:pic>
      <p:pic>
        <p:nvPicPr>
          <p:cNvPr id="58" name="Picture 57" descr="A white shuttlecock with a red band&#10;&#10;Description automatically generated">
            <a:extLst>
              <a:ext uri="{FF2B5EF4-FFF2-40B4-BE49-F238E27FC236}">
                <a16:creationId xmlns:a16="http://schemas.microsoft.com/office/drawing/2014/main" id="{4FB0445C-6865-C210-772A-EE55FB2BA10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tretch>
            <a:fillRect/>
          </a:stretch>
        </p:blipFill>
        <p:spPr>
          <a:xfrm>
            <a:off x="1450427" y="5299945"/>
            <a:ext cx="394351" cy="633439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ADE44FFB-01B1-8D98-3DDC-C49DBB9FBBA5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  <a:ext uri="{837473B0-CC2E-450A-ABE3-18F120FF3D39}">
                <a1611:picAttrSrcUrl xmlns:a1611="http://schemas.microsoft.com/office/drawing/2016/11/main" r:id="rId33"/>
              </a:ext>
            </a:extLst>
          </a:blip>
          <a:stretch>
            <a:fillRect/>
          </a:stretch>
        </p:blipFill>
        <p:spPr>
          <a:xfrm flipH="1">
            <a:off x="8268426" y="3984364"/>
            <a:ext cx="597517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93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273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Walker Sharon CMG PAYMENT AND SERVICES TEAM</dc:creator>
  <cp:lastModifiedBy>Massam Lindsay Digital Group Tyneview Park CD</cp:lastModifiedBy>
  <cp:revision>16</cp:revision>
  <dcterms:created xsi:type="dcterms:W3CDTF">2022-03-03T09:04:35Z</dcterms:created>
  <dcterms:modified xsi:type="dcterms:W3CDTF">2024-01-31T15:14:46Z</dcterms:modified>
</cp:coreProperties>
</file>