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96E89-E392-4139-99D9-9F7AAA463B7D}" v="10" dt="2024-08-12T08:48:57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AC61-6738-0756-03F0-033220CF7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2A3E88-5900-47FA-AABA-752FE4594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BA96A-483A-8AE5-18D8-B9125CDB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862A-CD4B-4184-A6BF-020C0EA3B57A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954A5-62BA-062A-2F4D-2A55CB6C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85CAF-C8E8-57A9-25A5-2A4F1AFC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F45C-7E91-45CB-B558-B45BE3538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96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BB89-507D-DCAE-8F26-FB31F41D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732BE-625E-B312-5447-FA271DD50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2A344-1CEA-7B24-CE2E-DF4D0261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862A-CD4B-4184-A6BF-020C0EA3B57A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0651A-1E69-EAF3-1151-290D5F58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C4B1B-1FEC-D020-9899-8CFE9F87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F45C-7E91-45CB-B558-B45BE3538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80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8E823-CCF6-797F-4986-7E8170D09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D0240-ABC7-63AE-4DEF-0BD374B01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BB77C-1DE4-AD67-D3F8-DA9F9171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862A-CD4B-4184-A6BF-020C0EA3B57A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FE30D-C90B-FE05-BFE4-69094FEA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ADA96-D939-E953-B357-C49609A7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F45C-7E91-45CB-B558-B45BE3538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37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DD06E-E68E-BAC8-E4CF-0A10EDC9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F2F2-E292-94FC-B5EB-3199DED04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F3C33-0303-82A8-61BE-EEF2C18B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862A-CD4B-4184-A6BF-020C0EA3B57A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85AD4-46B6-A663-F5B8-E913492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B99F5-E909-7ACD-F12E-FE7B7A39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F45C-7E91-45CB-B558-B45BE3538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5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B76EC-0BE0-90DD-FE39-BC17FEB6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96090-8ECD-7C40-0D19-BAF745CEC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B7F1D-FEE8-C6B3-563D-6B97E1AD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862A-CD4B-4184-A6BF-020C0EA3B57A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BAA41-FB9F-EC3C-88B7-39DF56AA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7F45C-DC6E-76E6-3409-9F2A24B4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F45C-7E91-45CB-B558-B45BE3538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18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E43D-5A13-F931-2A96-655A3FD2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F3DC5-4A96-D835-7361-A34628EEA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C9975-7506-47DE-7489-4A20BAB00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785F1-7D20-A055-1F45-B7907835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862A-CD4B-4184-A6BF-020C0EA3B57A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99686-3027-19D0-AA55-E2027A35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2EFF7-E7F2-BADD-1243-D9A3181D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F45C-7E91-45CB-B558-B45BE3538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47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BE9A-F49A-0757-59D3-EC62C9CF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D4E21-5FE0-56F5-7A4A-0778AA793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9295F-8F9D-B27C-C418-591E5DA85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DE67F-55B7-82C5-78C2-5237CFB36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9B4B0-BBB4-2777-B2E8-E82CD637C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54879-A438-B4A3-2CF5-E484E3D3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862A-CD4B-4184-A6BF-020C0EA3B57A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E1AFD-3294-E8F4-3BA8-C0537184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F5B6E-9D49-15CD-4A03-C697558F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F45C-7E91-45CB-B558-B45BE3538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03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4BAC-51C1-31B8-7497-9DC75DB0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A2961-9BA7-5DF4-82BB-CF742E73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862A-CD4B-4184-A6BF-020C0EA3B57A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66B8A-5199-2C52-9682-AF1C0369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88F82-B8C0-44FF-B548-6A5DADF6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F45C-7E91-45CB-B558-B45BE3538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70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E359B-A723-035E-6AF8-22B84967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862A-CD4B-4184-A6BF-020C0EA3B57A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3F432-8B63-6A8B-BDFA-DE91E6C9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5E24E-8719-120B-AA65-EADF7777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F45C-7E91-45CB-B558-B45BE3538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0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41141-43AB-169C-3BAA-584B8F40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000BD-CFC8-4A6A-A72A-F5DB822F9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6D940-1A70-0939-C91A-E6F6A7AD0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66999-98A7-B079-FCEA-D3F4072BD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862A-CD4B-4184-A6BF-020C0EA3B57A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897D0-07D7-9BE5-39B7-A964D8AD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8056F-E1DD-2D7A-94AA-96841FA1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F45C-7E91-45CB-B558-B45BE3538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36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3AC30-AA61-573D-0092-863336A1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0CF573-F74C-3A7E-B5E5-FC7E16C3F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7390F-E20E-EDE2-CD74-C2B042287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6AA2B-B778-26CA-DBFB-8DED6432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862A-CD4B-4184-A6BF-020C0EA3B57A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AEEDF-0373-116C-24FC-7CAA553E9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D4293-06C0-C4C8-8E5F-AFF2C1F0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F45C-7E91-45CB-B558-B45BE3538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A56A09-DE12-4418-8E82-20329FD3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58BE2-D29F-E8CD-4987-C40162E43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B8F84-3BFB-E683-4ACE-104123650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D862A-CD4B-4184-A6BF-020C0EA3B57A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8E7B-37ED-9645-279E-D66A1DF31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CE196-F5E1-D758-2372-71DFF2743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F45C-7E91-45CB-B558-B45BE3538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22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png"/><Relationship Id="rId7" Type="http://schemas.openxmlformats.org/officeDocument/2006/relationships/oleObject" Target="../embeddings/Microsoft_Word_97_-_2003_Document.doc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hassra.jc-tvp@dwp.gov.uk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E9A8E6-03D8-8184-E063-F0D620934F2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34" name="Picture 10" descr="Red Christmas Background (38+ pictures)">
              <a:extLst>
                <a:ext uri="{FF2B5EF4-FFF2-40B4-BE49-F238E27FC236}">
                  <a16:creationId xmlns:a16="http://schemas.microsoft.com/office/drawing/2014/main" id="{01AC24E6-47C8-D1E4-DC05-5A098B8BF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325031-F97E-356C-0FF9-CFC28BF70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67187" y="245846"/>
              <a:ext cx="2521149" cy="113607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" name="Picture 2" descr="Christmas Party Banners Images: Browse 883,588 Stock Photos &amp; Vectors Free  Download with Trial | Shutterstock">
              <a:extLst>
                <a:ext uri="{FF2B5EF4-FFF2-40B4-BE49-F238E27FC236}">
                  <a16:creationId xmlns:a16="http://schemas.microsoft.com/office/drawing/2014/main" id="{B53B34FB-C39C-54B7-00E0-5050A92ACC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9"/>
            <a:stretch/>
          </p:blipFill>
          <p:spPr bwMode="auto">
            <a:xfrm>
              <a:off x="4356215" y="308053"/>
              <a:ext cx="3943082" cy="21685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AD4D46-AF04-1F25-0653-4F708D3D9F2F}"/>
              </a:ext>
            </a:extLst>
          </p:cNvPr>
          <p:cNvSpPr txBox="1"/>
          <p:nvPr/>
        </p:nvSpPr>
        <p:spPr>
          <a:xfrm>
            <a:off x="1085850" y="2645239"/>
            <a:ext cx="895606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HASSRA JC&amp;TVP Christmas Party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@ </a:t>
            </a: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Copthorne Hotel, Newcastle Quayside </a:t>
            </a:r>
          </a:p>
          <a:p>
            <a:pPr algn="ctr" fontAlgn="base"/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</a:t>
            </a: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Friday 13</a:t>
            </a:r>
            <a:r>
              <a:rPr lang="en-GB" sz="16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December 2024 Starts 7 pm</a:t>
            </a:r>
            <a:endParaRPr lang="en-GB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 fontAlgn="base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£</a:t>
            </a: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20* per person (JC&amp;TVP member), or £25* for non-members. </a:t>
            </a:r>
          </a:p>
          <a:p>
            <a:pPr algn="ctr" fontAlgn="base"/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evening includes  three-course festive meal, festive favours, party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games, </a:t>
            </a: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disco until late and charity raffle. </a:t>
            </a:r>
          </a:p>
          <a:p>
            <a:pPr algn="ctr" fontAlgn="base"/>
            <a:r>
              <a:rPr lang="en-GB" sz="16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Full payment required by 30th September.</a:t>
            </a:r>
            <a:endParaRPr lang="en-GB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DC51E-73A6-5121-4D63-A04FC6CEF4EE}"/>
              </a:ext>
            </a:extLst>
          </p:cNvPr>
          <p:cNvSpPr txBox="1"/>
          <p:nvPr/>
        </p:nvSpPr>
        <p:spPr>
          <a:xfrm>
            <a:off x="1314450" y="4764198"/>
            <a:ext cx="8803897" cy="1015663"/>
          </a:xfrm>
          <a:prstGeom prst="rect">
            <a:avLst/>
          </a:prstGeom>
          <a:solidFill>
            <a:srgbClr val="C00000">
              <a:alpha val="85098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en-GB" sz="11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Please advise of any specific dietary requirements at time of booking.</a:t>
            </a:r>
            <a:r>
              <a:rPr lang="en-GB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Overnight accommodation is also available to a reduced rate.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Although this is a whole club event, we will do our very best to seat offices / groups together as usual. </a:t>
            </a:r>
          </a:p>
          <a:p>
            <a:pPr algn="ctr" fontAlgn="base"/>
            <a:r>
              <a:rPr lang="en-GB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Places for this party are limited to 120</a:t>
            </a:r>
            <a:r>
              <a:rPr lang="en-GB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 please let us know if you would like to attend by e-mailing 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GB" sz="16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hassra.jc-tvp@dwp.gov.uk</a:t>
            </a:r>
            <a:r>
              <a:rPr lang="en-GB" sz="16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GB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details of how many spaces you require. 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2EDF88-65D4-7713-2385-D80CA88B0E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7" y="6090408"/>
            <a:ext cx="3527514" cy="631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4847212-AB9C-5459-96AE-AC474FF22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434676"/>
              </p:ext>
            </p:extLst>
          </p:nvPr>
        </p:nvGraphicFramePr>
        <p:xfrm>
          <a:off x="8224838" y="1238250"/>
          <a:ext cx="179070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7" imgW="948600" imgH="799200" progId="Word.Document.8">
                  <p:embed/>
                </p:oleObj>
              </mc:Choice>
              <mc:Fallback>
                <p:oleObj name="Document" showAsIcon="1" r:id="rId7" imgW="948600" imgH="799200" progId="Word.Document.8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F4847212-AB9C-5459-96AE-AC474FF22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24838" y="1238250"/>
                        <a:ext cx="1790700" cy="150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Santa Claus speaking on a mobile telephone">
            <a:extLst>
              <a:ext uri="{FF2B5EF4-FFF2-40B4-BE49-F238E27FC236}">
                <a16:creationId xmlns:a16="http://schemas.microsoft.com/office/drawing/2014/main" id="{A24915C4-E249-B214-74C1-104245ED65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0" y="1399891"/>
            <a:ext cx="939743" cy="1183256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8B0F6B38-35EA-6040-565A-EAC41E351B0D}"/>
              </a:ext>
            </a:extLst>
          </p:cNvPr>
          <p:cNvSpPr/>
          <p:nvPr/>
        </p:nvSpPr>
        <p:spPr>
          <a:xfrm>
            <a:off x="1533525" y="293824"/>
            <a:ext cx="1809808" cy="1173026"/>
          </a:xfrm>
          <a:prstGeom prst="cloudCallout">
            <a:avLst>
              <a:gd name="adj1" fmla="val -20307"/>
              <a:gd name="adj2" fmla="val 6818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Thinking of a team night out or just a catch up with </a:t>
            </a:r>
            <a:r>
              <a:rPr lang="en-GB" sz="1000">
                <a:solidFill>
                  <a:schemeClr val="tx1"/>
                </a:solidFill>
              </a:rPr>
              <a:t>friends ?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8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6f1f6e9-1057-4117-ac28-80cdfe86f8c3}" enabled="0" method="" siteId="{96f1f6e9-1057-4117-ac28-80cdfe86f8c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169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Microsoft Word 97 - 2003 Document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 Sharon CMG PAYMENT AND SERVICES TEAM</dc:creator>
  <cp:lastModifiedBy>Blackman James DWP Sunderland VEP (Retirement Services)</cp:lastModifiedBy>
  <cp:revision>3</cp:revision>
  <dcterms:created xsi:type="dcterms:W3CDTF">2023-07-06T12:36:56Z</dcterms:created>
  <dcterms:modified xsi:type="dcterms:W3CDTF">2024-08-28T19:00:52Z</dcterms:modified>
</cp:coreProperties>
</file>