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71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blett Gareth DWP Change and Resilience Group - Business Continuity and Resilience" userId="5c2258a9-663d-4990-91e1-4719ac4a7c2e" providerId="ADAL" clId="{BDAB3DD8-DFD9-4E6D-90F9-5AB12E5C01C3}"/>
    <pc:docChg chg="custSel modSld">
      <pc:chgData name="Niblett Gareth DWP Change and Resilience Group - Business Continuity and Resilience" userId="5c2258a9-663d-4990-91e1-4719ac4a7c2e" providerId="ADAL" clId="{BDAB3DD8-DFD9-4E6D-90F9-5AB12E5C01C3}" dt="2022-01-29T14:50:01.494" v="3346" actId="14100"/>
      <pc:docMkLst>
        <pc:docMk/>
      </pc:docMkLst>
      <pc:sldChg chg="addSp delSp modSp mod">
        <pc:chgData name="Niblett Gareth DWP Change and Resilience Group - Business Continuity and Resilience" userId="5c2258a9-663d-4990-91e1-4719ac4a7c2e" providerId="ADAL" clId="{BDAB3DD8-DFD9-4E6D-90F9-5AB12E5C01C3}" dt="2022-01-29T14:50:01.494" v="3346" actId="14100"/>
        <pc:sldMkLst>
          <pc:docMk/>
          <pc:sldMk cId="3895800025" sldId="256"/>
        </pc:sldMkLst>
        <pc:spChg chg="add mod">
          <ac:chgData name="Niblett Gareth DWP Change and Resilience Group - Business Continuity and Resilience" userId="5c2258a9-663d-4990-91e1-4719ac4a7c2e" providerId="ADAL" clId="{BDAB3DD8-DFD9-4E6D-90F9-5AB12E5C01C3}" dt="2022-01-29T14:49:20.084" v="3336" actId="113"/>
          <ac:spMkLst>
            <pc:docMk/>
            <pc:sldMk cId="3895800025" sldId="256"/>
            <ac:spMk id="4" creationId="{AB703B48-FBBC-4D48-8698-7D43C1311436}"/>
          </ac:spMkLst>
        </pc:spChg>
        <pc:spChg chg="add del mod">
          <ac:chgData name="Niblett Gareth DWP Change and Resilience Group - Business Continuity and Resilience" userId="5c2258a9-663d-4990-91e1-4719ac4a7c2e" providerId="ADAL" clId="{BDAB3DD8-DFD9-4E6D-90F9-5AB12E5C01C3}" dt="2022-01-29T14:03:26.854" v="103" actId="767"/>
          <ac:spMkLst>
            <pc:docMk/>
            <pc:sldMk cId="3895800025" sldId="256"/>
            <ac:spMk id="5" creationId="{58E79BB2-86A9-47B6-88EA-E70604FD0671}"/>
          </ac:spMkLst>
        </pc:spChg>
        <pc:spChg chg="add del mod">
          <ac:chgData name="Niblett Gareth DWP Change and Resilience Group - Business Continuity and Resilience" userId="5c2258a9-663d-4990-91e1-4719ac4a7c2e" providerId="ADAL" clId="{BDAB3DD8-DFD9-4E6D-90F9-5AB12E5C01C3}" dt="2022-01-29T14:03:26.306" v="102" actId="767"/>
          <ac:spMkLst>
            <pc:docMk/>
            <pc:sldMk cId="3895800025" sldId="256"/>
            <ac:spMk id="6" creationId="{8F11784F-93ED-4715-B78E-A4624CF7624F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spMkLst>
            <pc:docMk/>
            <pc:sldMk cId="3895800025" sldId="256"/>
            <ac:spMk id="7" creationId="{3AA51F76-C46E-481E-BF9F-DD4A60866F1E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spMkLst>
            <pc:docMk/>
            <pc:sldMk cId="3895800025" sldId="256"/>
            <ac:spMk id="8" creationId="{9112805D-409A-4558-B21F-EF736EA60AF8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spMkLst>
            <pc:docMk/>
            <pc:sldMk cId="3895800025" sldId="256"/>
            <ac:spMk id="9" creationId="{6AE12707-1192-4DED-A557-E49339BF1255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50:01.494" v="3346" actId="14100"/>
          <ac:spMkLst>
            <pc:docMk/>
            <pc:sldMk cId="3895800025" sldId="256"/>
            <ac:spMk id="10" creationId="{DCB24332-F6A2-45FB-B0F0-C65917F98097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spMkLst>
            <pc:docMk/>
            <pc:sldMk cId="3895800025" sldId="256"/>
            <ac:spMk id="11" creationId="{6785F846-72FD-488A-8B38-FB7B5F849BDA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9:56.598" v="3345" actId="1076"/>
          <ac:spMkLst>
            <pc:docMk/>
            <pc:sldMk cId="3895800025" sldId="256"/>
            <ac:spMk id="12" creationId="{57035956-1C00-436B-9F5E-71827F2F44FB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spMkLst>
            <pc:docMk/>
            <pc:sldMk cId="3895800025" sldId="256"/>
            <ac:spMk id="13" creationId="{908BF626-AF54-4BAC-9EC3-C4DA713C17B2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spMkLst>
            <pc:docMk/>
            <pc:sldMk cId="3895800025" sldId="256"/>
            <ac:spMk id="14" creationId="{998C22E2-30A5-4F19-9F49-0BAA0F4351E5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spMkLst>
            <pc:docMk/>
            <pc:sldMk cId="3895800025" sldId="256"/>
            <ac:spMk id="15" creationId="{F9456B79-AC1A-45F8-90F5-2F9F5E9F2169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spMkLst>
            <pc:docMk/>
            <pc:sldMk cId="3895800025" sldId="256"/>
            <ac:spMk id="16" creationId="{C538FB3D-F6A7-42C7-8DB6-F9F7A32796C2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36:34.122" v="3105" actId="113"/>
          <ac:spMkLst>
            <pc:docMk/>
            <pc:sldMk cId="3895800025" sldId="256"/>
            <ac:spMk id="17" creationId="{CB805481-E09F-401B-BB88-FF5190549B3D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3:33.624" v="3298" actId="1076"/>
          <ac:spMkLst>
            <pc:docMk/>
            <pc:sldMk cId="3895800025" sldId="256"/>
            <ac:spMk id="18" creationId="{9B563818-2A0D-4512-9ACA-DBA470A9BB99}"/>
          </ac:spMkLst>
        </pc:spChg>
        <pc:spChg chg="add mod">
          <ac:chgData name="Niblett Gareth DWP Change and Resilience Group - Business Continuity and Resilience" userId="5c2258a9-663d-4990-91e1-4719ac4a7c2e" providerId="ADAL" clId="{BDAB3DD8-DFD9-4E6D-90F9-5AB12E5C01C3}" dt="2022-01-29T14:46:30.667" v="3331" actId="1076"/>
          <ac:spMkLst>
            <pc:docMk/>
            <pc:sldMk cId="3895800025" sldId="256"/>
            <ac:spMk id="19" creationId="{B8229F99-7FD6-488F-9229-E724C7C3EA38}"/>
          </ac:spMkLst>
        </pc:spChg>
        <pc:spChg chg="add mod ord">
          <ac:chgData name="Niblett Gareth DWP Change and Resilience Group - Business Continuity and Resilience" userId="5c2258a9-663d-4990-91e1-4719ac4a7c2e" providerId="ADAL" clId="{BDAB3DD8-DFD9-4E6D-90F9-5AB12E5C01C3}" dt="2022-01-29T14:49:33.627" v="3342" actId="6549"/>
          <ac:spMkLst>
            <pc:docMk/>
            <pc:sldMk cId="3895800025" sldId="256"/>
            <ac:spMk id="20" creationId="{013B92FD-4A6A-4381-852E-E835BCBEB7BB}"/>
          </ac:spMkLst>
        </pc:spChg>
        <pc:picChg chg="mod">
          <ac:chgData name="Niblett Gareth DWP Change and Resilience Group - Business Continuity and Resilience" userId="5c2258a9-663d-4990-91e1-4719ac4a7c2e" providerId="ADAL" clId="{BDAB3DD8-DFD9-4E6D-90F9-5AB12E5C01C3}" dt="2022-01-29T14:48:04.151" v="3335" actId="1076"/>
          <ac:picMkLst>
            <pc:docMk/>
            <pc:sldMk cId="3895800025" sldId="256"/>
            <ac:picMk id="1026" creationId="{36939CAC-E0BE-4CC6-BFF1-5BCF113EBDD9}"/>
          </ac:picMkLst>
        </pc:pic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3:26.446" v="3297" actId="1582"/>
          <ac:cxnSpMkLst>
            <pc:docMk/>
            <pc:sldMk cId="3895800025" sldId="256"/>
            <ac:cxnSpMk id="22" creationId="{728A4CD0-5E0E-42B0-9279-5CDEA79583D7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cxnSpMkLst>
            <pc:docMk/>
            <pc:sldMk cId="3895800025" sldId="256"/>
            <ac:cxnSpMk id="25" creationId="{C592AF77-23A6-4859-A327-D01649BF3E45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cxnSpMkLst>
            <pc:docMk/>
            <pc:sldMk cId="3895800025" sldId="256"/>
            <ac:cxnSpMk id="26" creationId="{6EC9E10F-416D-47D8-B650-A5A6EDE95F50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cxnSpMkLst>
            <pc:docMk/>
            <pc:sldMk cId="3895800025" sldId="256"/>
            <ac:cxnSpMk id="27" creationId="{29469E78-166F-427F-82E2-975BF325C6AF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cxnSpMkLst>
            <pc:docMk/>
            <pc:sldMk cId="3895800025" sldId="256"/>
            <ac:cxnSpMk id="28" creationId="{DD68F55E-8BA6-448F-A31F-7326C83606EE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cxnSpMkLst>
            <pc:docMk/>
            <pc:sldMk cId="3895800025" sldId="256"/>
            <ac:cxnSpMk id="29" creationId="{440C2D80-6504-4C36-8CE9-A674FD3A9059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cxnSpMkLst>
            <pc:docMk/>
            <pc:sldMk cId="3895800025" sldId="256"/>
            <ac:cxnSpMk id="30" creationId="{7913FFBE-CC47-42AA-8AE2-6075C8F7FDFC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cxnSpMkLst>
            <pc:docMk/>
            <pc:sldMk cId="3895800025" sldId="256"/>
            <ac:cxnSpMk id="31" creationId="{B3C5E347-578A-413F-8A66-E838D73D63B2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51.066" v="3334" actId="1076"/>
          <ac:cxnSpMkLst>
            <pc:docMk/>
            <pc:sldMk cId="3895800025" sldId="256"/>
            <ac:cxnSpMk id="33" creationId="{6000540A-B1E9-48FB-9C49-C5749AAC3163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5:50.245" v="3325" actId="14100"/>
          <ac:cxnSpMkLst>
            <pc:docMk/>
            <pc:sldMk cId="3895800025" sldId="256"/>
            <ac:cxnSpMk id="34" creationId="{B4714782-86AC-45CE-87DC-71FC7D4118E7}"/>
          </ac:cxnSpMkLst>
        </pc:cxnChg>
        <pc:cxnChg chg="add del mod">
          <ac:chgData name="Niblett Gareth DWP Change and Resilience Group - Business Continuity and Resilience" userId="5c2258a9-663d-4990-91e1-4719ac4a7c2e" providerId="ADAL" clId="{BDAB3DD8-DFD9-4E6D-90F9-5AB12E5C01C3}" dt="2022-01-29T14:46:14.390" v="3328"/>
          <ac:cxnSpMkLst>
            <pc:docMk/>
            <pc:sldMk cId="3895800025" sldId="256"/>
            <ac:cxnSpMk id="36" creationId="{6E42F9E1-E74F-496A-A4AD-44703074055E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23.392" v="3330" actId="1076"/>
          <ac:cxnSpMkLst>
            <pc:docMk/>
            <pc:sldMk cId="3895800025" sldId="256"/>
            <ac:cxnSpMk id="37" creationId="{860A8D42-E5D0-4E99-BF56-94B70060E443}"/>
          </ac:cxnSpMkLst>
        </pc:cxnChg>
        <pc:cxnChg chg="add mod">
          <ac:chgData name="Niblett Gareth DWP Change and Resilience Group - Business Continuity and Resilience" userId="5c2258a9-663d-4990-91e1-4719ac4a7c2e" providerId="ADAL" clId="{BDAB3DD8-DFD9-4E6D-90F9-5AB12E5C01C3}" dt="2022-01-29T14:46:43.433" v="3333" actId="1076"/>
          <ac:cxnSpMkLst>
            <pc:docMk/>
            <pc:sldMk cId="3895800025" sldId="256"/>
            <ac:cxnSpMk id="38" creationId="{EBBD2592-6EC1-459F-9E2C-6DC9CB9DC3D1}"/>
          </ac:cxnSpMkLst>
        </pc:cxnChg>
      </pc:sldChg>
    </pc:docChg>
  </pc:docChgLst>
  <pc:docChgLst>
    <pc:chgData name="Suggitt Daniel DWP DISABILITY SERVICES PRODUCTS, PLANNING &amp; SERVICE DELIVERY" userId="3045c024-dc22-4b81-a40b-012f6e61ef88" providerId="ADAL" clId="{6E7856C6-0E3C-4A7D-B360-AAB9A4158E9C}"/>
    <pc:docChg chg="custSel modSld">
      <pc:chgData name="Suggitt Daniel DWP DISABILITY SERVICES PRODUCTS, PLANNING &amp; SERVICE DELIVERY" userId="3045c024-dc22-4b81-a40b-012f6e61ef88" providerId="ADAL" clId="{6E7856C6-0E3C-4A7D-B360-AAB9A4158E9C}" dt="2023-05-19T09:38:16.735" v="170" actId="14100"/>
      <pc:docMkLst>
        <pc:docMk/>
      </pc:docMkLst>
      <pc:sldChg chg="modSp mod">
        <pc:chgData name="Suggitt Daniel DWP DISABILITY SERVICES PRODUCTS, PLANNING &amp; SERVICE DELIVERY" userId="3045c024-dc22-4b81-a40b-012f6e61ef88" providerId="ADAL" clId="{6E7856C6-0E3C-4A7D-B360-AAB9A4158E9C}" dt="2023-05-19T09:38:16.735" v="170" actId="14100"/>
        <pc:sldMkLst>
          <pc:docMk/>
          <pc:sldMk cId="3895800025" sldId="256"/>
        </pc:sldMkLst>
        <pc:spChg chg="mod">
          <ac:chgData name="Suggitt Daniel DWP DISABILITY SERVICES PRODUCTS, PLANNING &amp; SERVICE DELIVERY" userId="3045c024-dc22-4b81-a40b-012f6e61ef88" providerId="ADAL" clId="{6E7856C6-0E3C-4A7D-B360-AAB9A4158E9C}" dt="2023-05-19T09:08:51.629" v="14" actId="20577"/>
          <ac:spMkLst>
            <pc:docMk/>
            <pc:sldMk cId="3895800025" sldId="256"/>
            <ac:spMk id="7" creationId="{3AA51F76-C46E-481E-BF9F-DD4A60866F1E}"/>
          </ac:spMkLst>
        </pc:spChg>
        <pc:spChg chg="mod">
          <ac:chgData name="Suggitt Daniel DWP DISABILITY SERVICES PRODUCTS, PLANNING &amp; SERVICE DELIVERY" userId="3045c024-dc22-4b81-a40b-012f6e61ef88" providerId="ADAL" clId="{6E7856C6-0E3C-4A7D-B360-AAB9A4158E9C}" dt="2023-05-19T09:15:36.910" v="59" actId="14100"/>
          <ac:spMkLst>
            <pc:docMk/>
            <pc:sldMk cId="3895800025" sldId="256"/>
            <ac:spMk id="8" creationId="{9112805D-409A-4558-B21F-EF736EA60AF8}"/>
          </ac:spMkLst>
        </pc:spChg>
        <pc:spChg chg="mod">
          <ac:chgData name="Suggitt Daniel DWP DISABILITY SERVICES PRODUCTS, PLANNING &amp; SERVICE DELIVERY" userId="3045c024-dc22-4b81-a40b-012f6e61ef88" providerId="ADAL" clId="{6E7856C6-0E3C-4A7D-B360-AAB9A4158E9C}" dt="2023-05-19T09:20:36.305" v="131" actId="5793"/>
          <ac:spMkLst>
            <pc:docMk/>
            <pc:sldMk cId="3895800025" sldId="256"/>
            <ac:spMk id="9" creationId="{6AE12707-1192-4DED-A557-E49339BF1255}"/>
          </ac:spMkLst>
        </pc:spChg>
        <pc:spChg chg="mod">
          <ac:chgData name="Suggitt Daniel DWP DISABILITY SERVICES PRODUCTS, PLANNING &amp; SERVICE DELIVERY" userId="3045c024-dc22-4b81-a40b-012f6e61ef88" providerId="ADAL" clId="{6E7856C6-0E3C-4A7D-B360-AAB9A4158E9C}" dt="2023-05-19T09:31:40.396" v="152" actId="14100"/>
          <ac:spMkLst>
            <pc:docMk/>
            <pc:sldMk cId="3895800025" sldId="256"/>
            <ac:spMk id="13" creationId="{908BF626-AF54-4BAC-9EC3-C4DA713C17B2}"/>
          </ac:spMkLst>
        </pc:spChg>
        <pc:spChg chg="mod">
          <ac:chgData name="Suggitt Daniel DWP DISABILITY SERVICES PRODUCTS, PLANNING &amp; SERVICE DELIVERY" userId="3045c024-dc22-4b81-a40b-012f6e61ef88" providerId="ADAL" clId="{6E7856C6-0E3C-4A7D-B360-AAB9A4158E9C}" dt="2023-05-19T09:37:56.551" v="154" actId="14100"/>
          <ac:spMkLst>
            <pc:docMk/>
            <pc:sldMk cId="3895800025" sldId="256"/>
            <ac:spMk id="14" creationId="{998C22E2-30A5-4F19-9F49-0BAA0F4351E5}"/>
          </ac:spMkLst>
        </pc:spChg>
        <pc:spChg chg="mod">
          <ac:chgData name="Suggitt Daniel DWP DISABILITY SERVICES PRODUCTS, PLANNING &amp; SERVICE DELIVERY" userId="3045c024-dc22-4b81-a40b-012f6e61ef88" providerId="ADAL" clId="{6E7856C6-0E3C-4A7D-B360-AAB9A4158E9C}" dt="2023-05-19T09:38:16.735" v="170" actId="14100"/>
          <ac:spMkLst>
            <pc:docMk/>
            <pc:sldMk cId="3895800025" sldId="256"/>
            <ac:spMk id="15" creationId="{F9456B79-AC1A-45F8-90F5-2F9F5E9F2169}"/>
          </ac:spMkLst>
        </pc:spChg>
      </pc:sldChg>
    </pc:docChg>
  </pc:docChgLst>
  <pc:docChgLst>
    <pc:chgData name="Niblett Gareth DWP Change and Resilience Group - Business Continuity and Resilience" userId="5c2258a9-663d-4990-91e1-4719ac4a7c2e" providerId="ADAL" clId="{D1798315-DF1C-495D-A2FD-96D07A350018}"/>
    <pc:docChg chg="modSld">
      <pc:chgData name="Niblett Gareth DWP Change and Resilience Group - Business Continuity and Resilience" userId="5c2258a9-663d-4990-91e1-4719ac4a7c2e" providerId="ADAL" clId="{D1798315-DF1C-495D-A2FD-96D07A350018}" dt="2023-05-20T16:03:01.787" v="186" actId="113"/>
      <pc:docMkLst>
        <pc:docMk/>
      </pc:docMkLst>
      <pc:sldChg chg="modSp mod">
        <pc:chgData name="Niblett Gareth DWP Change and Resilience Group - Business Continuity and Resilience" userId="5c2258a9-663d-4990-91e1-4719ac4a7c2e" providerId="ADAL" clId="{D1798315-DF1C-495D-A2FD-96D07A350018}" dt="2023-05-20T16:03:01.787" v="186" actId="113"/>
        <pc:sldMkLst>
          <pc:docMk/>
          <pc:sldMk cId="3895800025" sldId="256"/>
        </pc:sldMkLst>
        <pc:spChg chg="mod">
          <ac:chgData name="Niblett Gareth DWP Change and Resilience Group - Business Continuity and Resilience" userId="5c2258a9-663d-4990-91e1-4719ac4a7c2e" providerId="ADAL" clId="{D1798315-DF1C-495D-A2FD-96D07A350018}" dt="2023-05-19T08:05:15.507" v="35" actId="6549"/>
          <ac:spMkLst>
            <pc:docMk/>
            <pc:sldMk cId="3895800025" sldId="256"/>
            <ac:spMk id="4" creationId="{AB703B48-FBBC-4D48-8698-7D43C1311436}"/>
          </ac:spMkLst>
        </pc:spChg>
        <pc:spChg chg="mod">
          <ac:chgData name="Niblett Gareth DWP Change and Resilience Group - Business Continuity and Resilience" userId="5c2258a9-663d-4990-91e1-4719ac4a7c2e" providerId="ADAL" clId="{D1798315-DF1C-495D-A2FD-96D07A350018}" dt="2023-05-20T16:02:16.245" v="184" actId="6549"/>
          <ac:spMkLst>
            <pc:docMk/>
            <pc:sldMk cId="3895800025" sldId="256"/>
            <ac:spMk id="7" creationId="{3AA51F76-C46E-481E-BF9F-DD4A60866F1E}"/>
          </ac:spMkLst>
        </pc:spChg>
        <pc:spChg chg="mod">
          <ac:chgData name="Niblett Gareth DWP Change and Resilience Group - Business Continuity and Resilience" userId="5c2258a9-663d-4990-91e1-4719ac4a7c2e" providerId="ADAL" clId="{D1798315-DF1C-495D-A2FD-96D07A350018}" dt="2023-05-20T16:01:37.184" v="163" actId="14100"/>
          <ac:spMkLst>
            <pc:docMk/>
            <pc:sldMk cId="3895800025" sldId="256"/>
            <ac:spMk id="8" creationId="{9112805D-409A-4558-B21F-EF736EA60AF8}"/>
          </ac:spMkLst>
        </pc:spChg>
        <pc:spChg chg="mod">
          <ac:chgData name="Niblett Gareth DWP Change and Resilience Group - Business Continuity and Resilience" userId="5c2258a9-663d-4990-91e1-4719ac4a7c2e" providerId="ADAL" clId="{D1798315-DF1C-495D-A2FD-96D07A350018}" dt="2023-05-20T16:03:01.787" v="186" actId="113"/>
          <ac:spMkLst>
            <pc:docMk/>
            <pc:sldMk cId="3895800025" sldId="256"/>
            <ac:spMk id="13" creationId="{908BF626-AF54-4BAC-9EC3-C4DA713C17B2}"/>
          </ac:spMkLst>
        </pc:spChg>
        <pc:spChg chg="mod">
          <ac:chgData name="Niblett Gareth DWP Change and Resilience Group - Business Continuity and Resilience" userId="5c2258a9-663d-4990-91e1-4719ac4a7c2e" providerId="ADAL" clId="{D1798315-DF1C-495D-A2FD-96D07A350018}" dt="2023-05-20T16:01:40.953" v="164" actId="14100"/>
          <ac:spMkLst>
            <pc:docMk/>
            <pc:sldMk cId="3895800025" sldId="256"/>
            <ac:spMk id="14" creationId="{998C22E2-30A5-4F19-9F49-0BAA0F4351E5}"/>
          </ac:spMkLst>
        </pc:spChg>
        <pc:spChg chg="mod">
          <ac:chgData name="Niblett Gareth DWP Change and Resilience Group - Business Continuity and Resilience" userId="5c2258a9-663d-4990-91e1-4719ac4a7c2e" providerId="ADAL" clId="{D1798315-DF1C-495D-A2FD-96D07A350018}" dt="2023-05-19T08:05:57.052" v="95" actId="1076"/>
          <ac:spMkLst>
            <pc:docMk/>
            <pc:sldMk cId="3895800025" sldId="256"/>
            <ac:spMk id="16" creationId="{C538FB3D-F6A7-42C7-8DB6-F9F7A32796C2}"/>
          </ac:spMkLst>
        </pc:spChg>
        <pc:spChg chg="mod">
          <ac:chgData name="Niblett Gareth DWP Change and Resilience Group - Business Continuity and Resilience" userId="5c2258a9-663d-4990-91e1-4719ac4a7c2e" providerId="ADAL" clId="{D1798315-DF1C-495D-A2FD-96D07A350018}" dt="2023-05-19T08:05:09.387" v="23" actId="6549"/>
          <ac:spMkLst>
            <pc:docMk/>
            <pc:sldMk cId="3895800025" sldId="256"/>
            <ac:spMk id="17" creationId="{CB805481-E09F-401B-BB88-FF5190549B3D}"/>
          </ac:spMkLst>
        </pc:spChg>
      </pc:sldChg>
    </pc:docChg>
  </pc:docChgLst>
  <pc:docChgLst>
    <pc:chgData name="Suggitt Daniel DWP DISABILITY SERVICES PRODUCTS, PLANNING &amp; SERVICE DELIVERY" userId="3045c024-dc22-4b81-a40b-012f6e61ef88" providerId="ADAL" clId="{074CA21E-FBBB-4080-8D43-9A905684D2B2}"/>
    <pc:docChg chg="modSld">
      <pc:chgData name="Suggitt Daniel DWP DISABILITY SERVICES PRODUCTS, PLANNING &amp; SERVICE DELIVERY" userId="3045c024-dc22-4b81-a40b-012f6e61ef88" providerId="ADAL" clId="{074CA21E-FBBB-4080-8D43-9A905684D2B2}" dt="2023-07-18T14:21:41.054" v="2" actId="20577"/>
      <pc:docMkLst>
        <pc:docMk/>
      </pc:docMkLst>
      <pc:sldChg chg="modSp mod">
        <pc:chgData name="Suggitt Daniel DWP DISABILITY SERVICES PRODUCTS, PLANNING &amp; SERVICE DELIVERY" userId="3045c024-dc22-4b81-a40b-012f6e61ef88" providerId="ADAL" clId="{074CA21E-FBBB-4080-8D43-9A905684D2B2}" dt="2023-07-18T14:21:41.054" v="2" actId="20577"/>
        <pc:sldMkLst>
          <pc:docMk/>
          <pc:sldMk cId="3895800025" sldId="256"/>
        </pc:sldMkLst>
        <pc:spChg chg="mod">
          <ac:chgData name="Suggitt Daniel DWP DISABILITY SERVICES PRODUCTS, PLANNING &amp; SERVICE DELIVERY" userId="3045c024-dc22-4b81-a40b-012f6e61ef88" providerId="ADAL" clId="{074CA21E-FBBB-4080-8D43-9A905684D2B2}" dt="2023-07-18T14:21:41.054" v="2" actId="20577"/>
          <ac:spMkLst>
            <pc:docMk/>
            <pc:sldMk cId="3895800025" sldId="256"/>
            <ac:spMk id="7" creationId="{3AA51F76-C46E-481E-BF9F-DD4A60866F1E}"/>
          </ac:spMkLst>
        </pc:spChg>
        <pc:spChg chg="mod">
          <ac:chgData name="Suggitt Daniel DWP DISABILITY SERVICES PRODUCTS, PLANNING &amp; SERVICE DELIVERY" userId="3045c024-dc22-4b81-a40b-012f6e61ef88" providerId="ADAL" clId="{074CA21E-FBBB-4080-8D43-9A905684D2B2}" dt="2023-07-18T14:21:26.146" v="0" actId="6549"/>
          <ac:spMkLst>
            <pc:docMk/>
            <pc:sldMk cId="3895800025" sldId="256"/>
            <ac:spMk id="13" creationId="{908BF626-AF54-4BAC-9EC3-C4DA713C17B2}"/>
          </ac:spMkLst>
        </pc:spChg>
      </pc:sldChg>
    </pc:docChg>
  </pc:docChgLst>
  <pc:docChgLst>
    <pc:chgData name="Suggitt Daniel DWP DISABILITY SERVICES PRODUCTS, PLANNING &amp; SERVICE DELIVERY" userId="S::daniel.suggitt@dwp.gov.uk::3045c024-dc22-4b81-a40b-012f6e61ef88" providerId="AD" clId="Web-{00F5E201-DB80-43D2-A493-3361456E07B0}"/>
    <pc:docChg chg="modSld">
      <pc:chgData name="Suggitt Daniel DWP DISABILITY SERVICES PRODUCTS, PLANNING &amp; SERVICE DELIVERY" userId="S::daniel.suggitt@dwp.gov.uk::3045c024-dc22-4b81-a40b-012f6e61ef88" providerId="AD" clId="Web-{00F5E201-DB80-43D2-A493-3361456E07B0}" dt="2022-11-15T09:54:47.103" v="25" actId="20577"/>
      <pc:docMkLst>
        <pc:docMk/>
      </pc:docMkLst>
      <pc:sldChg chg="modSp">
        <pc:chgData name="Suggitt Daniel DWP DISABILITY SERVICES PRODUCTS, PLANNING &amp; SERVICE DELIVERY" userId="S::daniel.suggitt@dwp.gov.uk::3045c024-dc22-4b81-a40b-012f6e61ef88" providerId="AD" clId="Web-{00F5E201-DB80-43D2-A493-3361456E07B0}" dt="2022-11-15T09:54:47.103" v="25" actId="20577"/>
        <pc:sldMkLst>
          <pc:docMk/>
          <pc:sldMk cId="3895800025" sldId="256"/>
        </pc:sldMkLst>
        <pc:spChg chg="mod">
          <ac:chgData name="Suggitt Daniel DWP DISABILITY SERVICES PRODUCTS, PLANNING &amp; SERVICE DELIVERY" userId="S::daniel.suggitt@dwp.gov.uk::3045c024-dc22-4b81-a40b-012f6e61ef88" providerId="AD" clId="Web-{00F5E201-DB80-43D2-A493-3361456E07B0}" dt="2022-11-15T09:54:47.103" v="25" actId="20577"/>
          <ac:spMkLst>
            <pc:docMk/>
            <pc:sldMk cId="3895800025" sldId="256"/>
            <ac:spMk id="7" creationId="{3AA51F76-C46E-481E-BF9F-DD4A60866F1E}"/>
          </ac:spMkLst>
        </pc:spChg>
      </pc:sldChg>
    </pc:docChg>
  </pc:docChgLst>
  <pc:docChgLst>
    <pc:chgData name="Suggitt Daniel DWP DISABILITY SERVICES PRODUCTS, PLANNING &amp; SERVICE DELIVERY" userId="S::daniel.suggitt@dwp.gov.uk::3045c024-dc22-4b81-a40b-012f6e61ef88" providerId="AD" clId="Web-{1058B6B1-E7A4-4417-ACD1-2718BDEF46F4}"/>
    <pc:docChg chg="modSld">
      <pc:chgData name="Suggitt Daniel DWP DISABILITY SERVICES PRODUCTS, PLANNING &amp; SERVICE DELIVERY" userId="S::daniel.suggitt@dwp.gov.uk::3045c024-dc22-4b81-a40b-012f6e61ef88" providerId="AD" clId="Web-{1058B6B1-E7A4-4417-ACD1-2718BDEF46F4}" dt="2023-01-09T13:30:52.813" v="30" actId="20577"/>
      <pc:docMkLst>
        <pc:docMk/>
      </pc:docMkLst>
      <pc:sldChg chg="modSp">
        <pc:chgData name="Suggitt Daniel DWP DISABILITY SERVICES PRODUCTS, PLANNING &amp; SERVICE DELIVERY" userId="S::daniel.suggitt@dwp.gov.uk::3045c024-dc22-4b81-a40b-012f6e61ef88" providerId="AD" clId="Web-{1058B6B1-E7A4-4417-ACD1-2718BDEF46F4}" dt="2023-01-09T13:30:52.813" v="30" actId="20577"/>
        <pc:sldMkLst>
          <pc:docMk/>
          <pc:sldMk cId="3895800025" sldId="256"/>
        </pc:sldMkLst>
        <pc:spChg chg="mod">
          <ac:chgData name="Suggitt Daniel DWP DISABILITY SERVICES PRODUCTS, PLANNING &amp; SERVICE DELIVERY" userId="S::daniel.suggitt@dwp.gov.uk::3045c024-dc22-4b81-a40b-012f6e61ef88" providerId="AD" clId="Web-{1058B6B1-E7A4-4417-ACD1-2718BDEF46F4}" dt="2023-01-09T13:30:52.813" v="30" actId="20577"/>
          <ac:spMkLst>
            <pc:docMk/>
            <pc:sldMk cId="3895800025" sldId="256"/>
            <ac:spMk id="7" creationId="{3AA51F76-C46E-481E-BF9F-DD4A60866F1E}"/>
          </ac:spMkLst>
        </pc:spChg>
        <pc:spChg chg="mod">
          <ac:chgData name="Suggitt Daniel DWP DISABILITY SERVICES PRODUCTS, PLANNING &amp; SERVICE DELIVERY" userId="S::daniel.suggitt@dwp.gov.uk::3045c024-dc22-4b81-a40b-012f6e61ef88" providerId="AD" clId="Web-{1058B6B1-E7A4-4417-ACD1-2718BDEF46F4}" dt="2023-01-09T13:29:48.531" v="5" actId="14100"/>
          <ac:spMkLst>
            <pc:docMk/>
            <pc:sldMk cId="3895800025" sldId="256"/>
            <ac:spMk id="14" creationId="{998C22E2-30A5-4F19-9F49-0BAA0F4351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E3D4C-DA4A-43E2-9E09-0FA591350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71DA0B-7EE1-4467-8BFA-2E388DE5C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401A2-5BED-4098-AF0C-C4497CC8A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304ED-36D9-49D9-B13B-3E57E684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EE017-DBB9-419B-AF9E-BAC75DA08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4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4807-27A9-4063-B9A2-85FE32093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388A36-027D-4881-8795-913AED061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5ED3B-A3B8-4DF6-8825-7CF4498EA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727AD-BB3A-4883-81EE-8526EB644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7D8EA-8562-4A83-98A2-70C1DEDAD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69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F9FF1F-6464-455D-B029-C7234F4838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48A72-EFE8-48ED-9C01-85B5EC949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F2830-4491-4AB1-9640-B7858D390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5051A-6252-4EC9-A4CB-A0824E02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D9715-961B-421E-B8EB-53FF3851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21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34117-D412-46CB-A0D8-02B3C147B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A2479-AA30-458D-99D1-6C5E11707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23AD0-000E-4941-8155-547B455E4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7C022-1217-49C1-9F22-521A55C66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A1D59-AA6E-4A61-ABF3-F4864DBC1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84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79FB-4E1C-4912-8932-F77820B82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AE4BB-CB05-4F49-BA37-1CF915463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0B397-1104-4D6E-80D5-0820821E8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BBE24-1D3A-4D00-9A38-3D3857562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84737-7F13-456C-83FF-EFFB6901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84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624F5-110B-40CF-A2AD-224AF191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F3B9C-C79E-4F0C-BA7A-BDF874A62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25B1A4-3171-4D57-A750-72436790B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23C13-8D8E-42C4-86E8-749D3B2ED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11C3E-021A-4680-A566-EE8EDB3C3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8E82F-1E31-4B7C-A9E5-EF23EBE91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23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9D75-D812-428A-958B-4E3C916E7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49123-4762-46BE-80AA-A68F11A41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061FB-F3EF-46C1-9748-BF3477704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24AEA-93E9-4ACF-825F-43ACE55F5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D8514E-DA8B-48A8-B1FF-C7D7FC5082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4F929E-C17D-4744-94B0-238BA308E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7295E2-3BB7-4F2A-A8D0-0E1B6959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6101B-E414-43AB-9C8B-446569BB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67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620E5-4DF3-4C26-80AD-DA22369DE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E7C509-8F16-4832-943C-B98693A9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C70105-72CE-461F-8605-B06B49698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C36099-5FA2-4D71-86AE-4241F29AB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0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3199E-0390-4E13-83EE-37CC2B109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35312-183B-4A45-A787-1F46BDAAE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4C214-A900-41FB-96E4-3D4F392A4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45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98915-4E71-4D84-AEA1-AEA70B613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CD532-A545-4629-9D03-627C79D0C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96D1D-9E88-4C29-AD02-F5C329F8A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A153C-25DD-4CCE-8EAE-8F6D7E1F2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18230-233C-4C59-A26D-5DAC4FA7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9FD44-009B-4B30-AC5F-76A2B9025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96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0CCE-5754-4DD6-AF6B-C88781625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07B507-2D07-475E-8070-9A454F106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8EAFC5-6710-4C5B-9B59-B2E4F4B8A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687DD-BC0B-4445-810F-F7755286A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06E1B-D0BF-4507-8A45-372526D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B9D29-59CB-4B38-AAED-11687735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6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AC34AC-3EA3-40B7-811E-90A8FF20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9EE28-9086-45E6-BAD7-E927A0056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BF772-5E68-4DEA-BFCB-DE57A92A0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0C2F6-2FCD-42A2-AD84-9599ECD119C9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6A0F0-F163-4936-B6F7-21A554BB2C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D1B93-6699-48A5-A845-F13B49041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A5392-9919-4A51-8206-928AB7784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00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703B48-FBBC-4D48-8698-7D43C1311436}"/>
              </a:ext>
            </a:extLst>
          </p:cNvPr>
          <p:cNvSpPr txBox="1"/>
          <p:nvPr/>
        </p:nvSpPr>
        <p:spPr>
          <a:xfrm>
            <a:off x="201954" y="173904"/>
            <a:ext cx="8381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HASSRA West Midlands Regional Board of Management 2023-2024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Roles &amp; Responsibilities of Officials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A51F76-C46E-481E-BF9F-DD4A60866F1E}"/>
              </a:ext>
            </a:extLst>
          </p:cNvPr>
          <p:cNvSpPr/>
          <p:nvPr/>
        </p:nvSpPr>
        <p:spPr>
          <a:xfrm>
            <a:off x="772284" y="2235376"/>
            <a:ext cx="10647431" cy="7909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Asma Choudhury (Birmingham Handsworth)		Mandy Chilton (Dudley JCP)			Andy Collin (Longton JCP)</a:t>
            </a:r>
          </a:p>
          <a:p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Jo Jones (Telford New Town House)                                    Gareth Niblett (Shrewsbury Princess House)		Sandra Pollard (Retired Member)</a:t>
            </a:r>
          </a:p>
          <a:p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Brenda Viney </a:t>
            </a:r>
            <a:r>
              <a:rPr lang="en-GB" sz="1100">
                <a:solidFill>
                  <a:schemeClr val="tx1"/>
                </a:solidFill>
                <a:latin typeface="Arial"/>
                <a:cs typeface="Arial"/>
              </a:rPr>
              <a:t>(Birmingham 3 </a:t>
            </a:r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Arena Central)		Shelly Smith (Dudley Pedmore House)		Daniel Suggitt (Telford New Town House)</a:t>
            </a:r>
          </a:p>
          <a:p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Sonia Wright (Dudley Pedmore House)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12805D-409A-4558-B21F-EF736EA60AF8}"/>
              </a:ext>
            </a:extLst>
          </p:cNvPr>
          <p:cNvSpPr/>
          <p:nvPr/>
        </p:nvSpPr>
        <p:spPr>
          <a:xfrm>
            <a:off x="371184" y="3286014"/>
            <a:ext cx="1565138" cy="24051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Gareth Niblett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 Suggitt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Sonia Wright</a:t>
            </a: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newsletter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BOM secretariat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WM inbox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competitions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Advertising HASSRA activity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  <a:p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E12707-1192-4DED-A557-E49339BF1255}"/>
              </a:ext>
            </a:extLst>
          </p:cNvPr>
          <p:cNvSpPr/>
          <p:nvPr/>
        </p:nvSpPr>
        <p:spPr>
          <a:xfrm>
            <a:off x="2576777" y="3281338"/>
            <a:ext cx="1565138" cy="16146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Theatre Shows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Sonia Wright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Shelly Smith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Andy Collin</a:t>
            </a: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Organising theatre shows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B24332-F6A2-45FB-B0F0-C65917F98097}"/>
              </a:ext>
            </a:extLst>
          </p:cNvPr>
          <p:cNvSpPr/>
          <p:nvPr/>
        </p:nvSpPr>
        <p:spPr>
          <a:xfrm>
            <a:off x="2104617" y="5008496"/>
            <a:ext cx="1565138" cy="14427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Brenda Viney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Asma Choudhury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Sandra Pollard</a:t>
            </a: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 of regional budgets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85F846-72FD-488A-8B38-FB7B5F849BDA}"/>
              </a:ext>
            </a:extLst>
          </p:cNvPr>
          <p:cNvSpPr/>
          <p:nvPr/>
        </p:nvSpPr>
        <p:spPr>
          <a:xfrm>
            <a:off x="4382202" y="3281337"/>
            <a:ext cx="1565138" cy="16146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Sonia Wright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Asma Choudhury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Sandra Pollard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Gareth Niblett</a:t>
            </a: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awards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awards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035956-1C00-436B-9F5E-71827F2F44FB}"/>
              </a:ext>
            </a:extLst>
          </p:cNvPr>
          <p:cNvSpPr/>
          <p:nvPr/>
        </p:nvSpPr>
        <p:spPr>
          <a:xfrm>
            <a:off x="4639318" y="5008496"/>
            <a:ext cx="1697905" cy="12296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Asma Choudhury</a:t>
            </a: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merchandise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Promotional items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Trophies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8BF626-AF54-4BAC-9EC3-C4DA713C17B2}"/>
              </a:ext>
            </a:extLst>
          </p:cNvPr>
          <p:cNvSpPr/>
          <p:nvPr/>
        </p:nvSpPr>
        <p:spPr>
          <a:xfrm>
            <a:off x="6460639" y="3286014"/>
            <a:ext cx="1565138" cy="24051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&amp; Wellbeing</a:t>
            </a:r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 Jones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Shelly Smith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Andy Collin</a:t>
            </a:r>
          </a:p>
          <a:p>
            <a:pPr algn="ctr"/>
            <a:endParaRPr lang="en-GB" sz="105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 of events &amp; feedback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 Manager liaison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HASSRA Festivals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Asset register / kits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8C22E2-30A5-4F19-9F49-0BAA0F4351E5}"/>
              </a:ext>
            </a:extLst>
          </p:cNvPr>
          <p:cNvSpPr/>
          <p:nvPr/>
        </p:nvSpPr>
        <p:spPr>
          <a:xfrm>
            <a:off x="8367041" y="3296966"/>
            <a:ext cx="1565138" cy="2405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0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 &amp; Retention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Mandy Chilton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Asma Choudhury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Sandra Pollard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/>
                <a:cs typeface="Arial"/>
              </a:rPr>
              <a:t>Andy Collin</a:t>
            </a:r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club liaison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recruitment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benefits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Retired &amp; National Associate Members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456B79-AC1A-45F8-90F5-2F9F5E9F2169}"/>
              </a:ext>
            </a:extLst>
          </p:cNvPr>
          <p:cNvSpPr/>
          <p:nvPr/>
        </p:nvSpPr>
        <p:spPr>
          <a:xfrm>
            <a:off x="10193036" y="3281337"/>
            <a:ext cx="1565138" cy="16864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Conference</a:t>
            </a:r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Gareth Niblett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Brenda Viney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Sonia Wright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 Suggitt</a:t>
            </a: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General Meeting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 Dinner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38FB3D-F6A7-42C7-8DB6-F9F7A32796C2}"/>
              </a:ext>
            </a:extLst>
          </p:cNvPr>
          <p:cNvSpPr/>
          <p:nvPr/>
        </p:nvSpPr>
        <p:spPr>
          <a:xfrm>
            <a:off x="9997919" y="6192613"/>
            <a:ext cx="1935386" cy="5173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Web Publishers</a:t>
            </a:r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 Suggitt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805481-E09F-401B-BB88-FF5190549B3D}"/>
              </a:ext>
            </a:extLst>
          </p:cNvPr>
          <p:cNvSpPr/>
          <p:nvPr/>
        </p:nvSpPr>
        <p:spPr>
          <a:xfrm>
            <a:off x="4517772" y="820235"/>
            <a:ext cx="1565138" cy="4419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Helene Dearn</a:t>
            </a:r>
          </a:p>
          <a:p>
            <a:pPr algn="ctr"/>
            <a:r>
              <a:rPr lang="en-GB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President</a:t>
            </a: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563818-2A0D-4512-9ACA-DBA470A9BB99}"/>
              </a:ext>
            </a:extLst>
          </p:cNvPr>
          <p:cNvSpPr/>
          <p:nvPr/>
        </p:nvSpPr>
        <p:spPr>
          <a:xfrm>
            <a:off x="4517772" y="1532814"/>
            <a:ext cx="1565138" cy="4419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Andy Richmond</a:t>
            </a:r>
          </a:p>
          <a:p>
            <a:pPr algn="ctr"/>
            <a:r>
              <a:rPr lang="en-GB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Chair</a:t>
            </a: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229F99-7FD6-488F-9229-E724C7C3EA38}"/>
              </a:ext>
            </a:extLst>
          </p:cNvPr>
          <p:cNvSpPr/>
          <p:nvPr/>
        </p:nvSpPr>
        <p:spPr>
          <a:xfrm>
            <a:off x="7291825" y="1522797"/>
            <a:ext cx="1565138" cy="4419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Gareth Niblett</a:t>
            </a:r>
          </a:p>
          <a:p>
            <a:pPr algn="ctr"/>
            <a:r>
              <a:rPr lang="en-GB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Regional Chair</a:t>
            </a: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28A4CD0-5E0E-42B0-9279-5CDEA79583D7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5300341" y="1262209"/>
            <a:ext cx="0" cy="2596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592AF77-23A6-4859-A327-D01649BF3E45}"/>
              </a:ext>
            </a:extLst>
          </p:cNvPr>
          <p:cNvCxnSpPr>
            <a:cxnSpLocks/>
          </p:cNvCxnSpPr>
          <p:nvPr/>
        </p:nvCxnSpPr>
        <p:spPr>
          <a:xfrm>
            <a:off x="1082695" y="3026360"/>
            <a:ext cx="0" cy="2596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EC9E10F-416D-47D8-B650-A5A6EDE95F50}"/>
              </a:ext>
            </a:extLst>
          </p:cNvPr>
          <p:cNvCxnSpPr>
            <a:cxnSpLocks/>
          </p:cNvCxnSpPr>
          <p:nvPr/>
        </p:nvCxnSpPr>
        <p:spPr>
          <a:xfrm>
            <a:off x="5164771" y="3021683"/>
            <a:ext cx="0" cy="2596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9469E78-166F-427F-82E2-975BF325C6AF}"/>
              </a:ext>
            </a:extLst>
          </p:cNvPr>
          <p:cNvCxnSpPr>
            <a:cxnSpLocks/>
          </p:cNvCxnSpPr>
          <p:nvPr/>
        </p:nvCxnSpPr>
        <p:spPr>
          <a:xfrm>
            <a:off x="3359346" y="3026359"/>
            <a:ext cx="0" cy="2596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D68F55E-8BA6-448F-A31F-7326C83606EE}"/>
              </a:ext>
            </a:extLst>
          </p:cNvPr>
          <p:cNvCxnSpPr>
            <a:cxnSpLocks/>
          </p:cNvCxnSpPr>
          <p:nvPr/>
        </p:nvCxnSpPr>
        <p:spPr>
          <a:xfrm>
            <a:off x="7203003" y="3021683"/>
            <a:ext cx="0" cy="2596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40C2D80-6504-4C36-8CE9-A674FD3A9059}"/>
              </a:ext>
            </a:extLst>
          </p:cNvPr>
          <p:cNvCxnSpPr>
            <a:cxnSpLocks/>
          </p:cNvCxnSpPr>
          <p:nvPr/>
        </p:nvCxnSpPr>
        <p:spPr>
          <a:xfrm>
            <a:off x="9158960" y="3021683"/>
            <a:ext cx="0" cy="2596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913FFBE-CC47-42AA-8AE2-6075C8F7FDFC}"/>
              </a:ext>
            </a:extLst>
          </p:cNvPr>
          <p:cNvCxnSpPr>
            <a:cxnSpLocks/>
          </p:cNvCxnSpPr>
          <p:nvPr/>
        </p:nvCxnSpPr>
        <p:spPr>
          <a:xfrm>
            <a:off x="10947556" y="3021683"/>
            <a:ext cx="0" cy="2596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3C5E347-578A-413F-8A66-E838D73D63B2}"/>
              </a:ext>
            </a:extLst>
          </p:cNvPr>
          <p:cNvCxnSpPr>
            <a:cxnSpLocks/>
          </p:cNvCxnSpPr>
          <p:nvPr/>
        </p:nvCxnSpPr>
        <p:spPr>
          <a:xfrm>
            <a:off x="2283195" y="3021683"/>
            <a:ext cx="0" cy="198681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000540A-B1E9-48FB-9C49-C5749AAC3163}"/>
              </a:ext>
            </a:extLst>
          </p:cNvPr>
          <p:cNvCxnSpPr>
            <a:cxnSpLocks/>
          </p:cNvCxnSpPr>
          <p:nvPr/>
        </p:nvCxnSpPr>
        <p:spPr>
          <a:xfrm>
            <a:off x="6119374" y="3021683"/>
            <a:ext cx="0" cy="198681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4714782-86AC-45CE-87DC-71FC7D4118E7}"/>
              </a:ext>
            </a:extLst>
          </p:cNvPr>
          <p:cNvCxnSpPr>
            <a:cxnSpLocks/>
          </p:cNvCxnSpPr>
          <p:nvPr/>
        </p:nvCxnSpPr>
        <p:spPr>
          <a:xfrm flipH="1">
            <a:off x="3298572" y="1757873"/>
            <a:ext cx="120891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13B92FD-4A6A-4381-852E-E835BCBEB7BB}"/>
              </a:ext>
            </a:extLst>
          </p:cNvPr>
          <p:cNvSpPr/>
          <p:nvPr/>
        </p:nvSpPr>
        <p:spPr>
          <a:xfrm>
            <a:off x="1452943" y="1466566"/>
            <a:ext cx="1959695" cy="553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Jacqueline Clydesdale</a:t>
            </a:r>
          </a:p>
          <a:p>
            <a:pPr algn="ctr"/>
            <a:r>
              <a:rPr lang="en-GB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Finance Manager</a:t>
            </a:r>
          </a:p>
          <a:p>
            <a:pPr algn="ctr"/>
            <a:r>
              <a:rPr lang="en-GB" sz="9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(National HASSRA)</a:t>
            </a:r>
            <a:endParaRPr lang="en-GB" sz="10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60A8D42-E5D0-4E99-BF56-94B70060E443}"/>
              </a:ext>
            </a:extLst>
          </p:cNvPr>
          <p:cNvCxnSpPr>
            <a:cxnSpLocks/>
          </p:cNvCxnSpPr>
          <p:nvPr/>
        </p:nvCxnSpPr>
        <p:spPr>
          <a:xfrm flipH="1">
            <a:off x="6082910" y="1757873"/>
            <a:ext cx="120891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BBD2592-6EC1-459F-9E2C-6DC9CB9DC3D1}"/>
              </a:ext>
            </a:extLst>
          </p:cNvPr>
          <p:cNvCxnSpPr>
            <a:cxnSpLocks/>
          </p:cNvCxnSpPr>
          <p:nvPr/>
        </p:nvCxnSpPr>
        <p:spPr>
          <a:xfrm>
            <a:off x="5300341" y="1964771"/>
            <a:ext cx="0" cy="2596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\\dfz70232\190171003\workgroup\Hassra\Regional BOM &amp; Sub Committees\BOM Sub Committees\Communications\Regional Rebranding\NEW Regional Logo 2018+\HASSRA_WM_Primary.jpg">
            <a:extLst>
              <a:ext uri="{FF2B5EF4-FFF2-40B4-BE49-F238E27FC236}">
                <a16:creationId xmlns:a16="http://schemas.microsoft.com/office/drawing/2014/main" id="{36939CAC-E0BE-4CC6-BFF1-5BCF113EB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2" t="28751" r="12402" b="27711"/>
          <a:stretch>
            <a:fillRect/>
          </a:stretch>
        </p:blipFill>
        <p:spPr bwMode="auto">
          <a:xfrm>
            <a:off x="8677084" y="100827"/>
            <a:ext cx="3443288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800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0DE348D658D24993A931635F4C7A99" ma:contentTypeVersion="18" ma:contentTypeDescription="Create a new document." ma:contentTypeScope="" ma:versionID="a67c28ad65924016e0698dd4c7293516">
  <xsd:schema xmlns:xsd="http://www.w3.org/2001/XMLSchema" xmlns:xs="http://www.w3.org/2001/XMLSchema" xmlns:p="http://schemas.microsoft.com/office/2006/metadata/properties" xmlns:ns1="http://schemas.microsoft.com/sharepoint/v3" xmlns:ns2="50c72f5b-9401-418d-a9d7-112b2e13aed0" xmlns:ns3="423ef7b1-2d80-49f6-a1e3-bf87f80564a3" xmlns:ns4="a04dbe3e-63b4-48d2-9d03-f0eb0c7bc09d" targetNamespace="http://schemas.microsoft.com/office/2006/metadata/properties" ma:root="true" ma:fieldsID="e53313cf94f45b9f37ffe6417508fa90" ns1:_="" ns2:_="" ns3:_="" ns4:_="">
    <xsd:import namespace="http://schemas.microsoft.com/sharepoint/v3"/>
    <xsd:import namespace="50c72f5b-9401-418d-a9d7-112b2e13aed0"/>
    <xsd:import namespace="423ef7b1-2d80-49f6-a1e3-bf87f80564a3"/>
    <xsd:import namespace="a04dbe3e-63b4-48d2-9d03-f0eb0c7bc0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DocumentType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72f5b-9401-418d-a9d7-112b2e13a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ocumentType" ma:index="20" nillable="true" ma:displayName="Document Type" ma:format="Dropdown" ma:internalName="DocumentType">
      <xsd:simpleType>
        <xsd:restriction base="dms:Choice">
          <xsd:enumeration value="Invites"/>
          <xsd:enumeration value="Agenda"/>
          <xsd:enumeration value="Attendees"/>
          <xsd:enumeration value="Speeches"/>
          <xsd:enumeration value="Minutes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33ebcec-c535-4b75-bbfd-3283b9d628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ef7b1-2d80-49f6-a1e3-bf87f80564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be3e-63b4-48d2-9d03-f0eb0c7bc09d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a3d0a47-3ff1-49f4-b0df-2e3b0f1bf167}" ma:internalName="TaxCatchAll" ma:showField="CatchAllData" ma:web="423ef7b1-2d80-49f6-a1e3-bf87f80564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50c72f5b-9401-418d-a9d7-112b2e13aed0" xsi:nil="true"/>
    <_ip_UnifiedCompliancePolicyUIAction xmlns="http://schemas.microsoft.com/sharepoint/v3" xsi:nil="true"/>
    <_ip_UnifiedCompliancePolicyProperties xmlns="http://schemas.microsoft.com/sharepoint/v3" xsi:nil="true"/>
    <TaxCatchAll xmlns="a04dbe3e-63b4-48d2-9d03-f0eb0c7bc09d" xsi:nil="true"/>
    <lcf76f155ced4ddcb4097134ff3c332f xmlns="50c72f5b-9401-418d-a9d7-112b2e13aed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376E7D-96CA-415A-B625-DFD7C188F7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c72f5b-9401-418d-a9d7-112b2e13aed0"/>
    <ds:schemaRef ds:uri="423ef7b1-2d80-49f6-a1e3-bf87f80564a3"/>
    <ds:schemaRef ds:uri="a04dbe3e-63b4-48d2-9d03-f0eb0c7bc0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22E10D-6243-499F-91AE-74A94E3DA4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8DD16C-E4F5-4249-BDAE-FE315618F7F8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50c72f5b-9401-418d-a9d7-112b2e13aed0"/>
    <ds:schemaRef ds:uri="http://schemas.microsoft.com/office/2006/metadata/properties"/>
    <ds:schemaRef ds:uri="http://schemas.openxmlformats.org/package/2006/metadata/core-properties"/>
    <ds:schemaRef ds:uri="423ef7b1-2d80-49f6-a1e3-bf87f80564a3"/>
    <ds:schemaRef ds:uri="a04dbe3e-63b4-48d2-9d03-f0eb0c7bc09d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269</Words>
  <Application>Microsoft Office PowerPoint</Application>
  <PresentationFormat>Widescreen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Niblett Gareth DWP Change and Resilience Group - Business Continuity and Resilience</dc:creator>
  <cp:lastModifiedBy>Suggitt Daniel DWP DISABILITY SERVICES PRODUCTS, PLANNING &amp; SERVICE DELIVERY</cp:lastModifiedBy>
  <cp:revision>13</cp:revision>
  <dcterms:created xsi:type="dcterms:W3CDTF">2022-01-29T13:59:19Z</dcterms:created>
  <dcterms:modified xsi:type="dcterms:W3CDTF">2023-07-18T14:21:48Z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0x010100A60DE348D658D24993A931635F4C7A99</vt:lpwstr>
  </property>
  <property fmtid="{D5CDD505-2E9C-101B-9397-08002B2CF9AE}" pid="3" name="MediaServiceImageTags">
    <vt:lpwstr/>
  </property>
</Properties>
</file>