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1F4E79"/>
    <a:srgbClr val="D4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6A7008-D9CA-D79C-214D-0530CF220499}" v="7" dt="2024-12-13T12:03:27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blett Gareth DWP Change and Resilience Risk and Resilience" userId="5c2258a9-663d-4990-91e1-4719ac4a7c2e" providerId="ADAL" clId="{2AA32497-FA1A-415B-BC88-D4217D75C8F6}"/>
    <pc:docChg chg="undo redo custSel addSld modSld">
      <pc:chgData name="Niblett Gareth DWP Change and Resilience Risk and Resilience" userId="5c2258a9-663d-4990-91e1-4719ac4a7c2e" providerId="ADAL" clId="{2AA32497-FA1A-415B-BC88-D4217D75C8F6}" dt="2024-11-22T08:09:43.697" v="873" actId="165"/>
      <pc:docMkLst>
        <pc:docMk/>
      </pc:docMkLst>
      <pc:sldChg chg="addSp delSp modSp mod">
        <pc:chgData name="Niblett Gareth DWP Change and Resilience Risk and Resilience" userId="5c2258a9-663d-4990-91e1-4719ac4a7c2e" providerId="ADAL" clId="{2AA32497-FA1A-415B-BC88-D4217D75C8F6}" dt="2024-11-16T15:07:13.877" v="752" actId="6549"/>
        <pc:sldMkLst>
          <pc:docMk/>
          <pc:sldMk cId="4010544808" sldId="256"/>
        </pc:sldMkLst>
        <pc:spChg chg="mod">
          <ac:chgData name="Niblett Gareth DWP Change and Resilience Risk and Resilience" userId="5c2258a9-663d-4990-91e1-4719ac4a7c2e" providerId="ADAL" clId="{2AA32497-FA1A-415B-BC88-D4217D75C8F6}" dt="2024-11-16T14:51:54.674" v="655" actId="114"/>
          <ac:spMkLst>
            <pc:docMk/>
            <pc:sldMk cId="4010544808" sldId="256"/>
            <ac:spMk id="4" creationId="{7B4C2A79-4FF7-47CC-B24C-F8F222CCD98B}"/>
          </ac:spMkLst>
        </pc:spChg>
        <pc:spChg chg="mod">
          <ac:chgData name="Niblett Gareth DWP Change and Resilience Risk and Resilience" userId="5c2258a9-663d-4990-91e1-4719ac4a7c2e" providerId="ADAL" clId="{2AA32497-FA1A-415B-BC88-D4217D75C8F6}" dt="2024-11-16T15:07:13.877" v="752" actId="6549"/>
          <ac:spMkLst>
            <pc:docMk/>
            <pc:sldMk cId="4010544808" sldId="256"/>
            <ac:spMk id="5" creationId="{06164125-7E4D-4748-B7A2-0FDF3120B5A1}"/>
          </ac:spMkLst>
        </pc:spChg>
        <pc:picChg chg="mod">
          <ac:chgData name="Niblett Gareth DWP Change and Resilience Risk and Resilience" userId="5c2258a9-663d-4990-91e1-4719ac4a7c2e" providerId="ADAL" clId="{2AA32497-FA1A-415B-BC88-D4217D75C8F6}" dt="2024-11-16T15:05:43.378" v="734" actId="1076"/>
          <ac:picMkLst>
            <pc:docMk/>
            <pc:sldMk cId="4010544808" sldId="256"/>
            <ac:picMk id="2" creationId="{6474E4AB-CD3C-4813-9EEA-5A160DB9DC44}"/>
          </ac:picMkLst>
        </pc:picChg>
        <pc:picChg chg="mod">
          <ac:chgData name="Niblett Gareth DWP Change and Resilience Risk and Resilience" userId="5c2258a9-663d-4990-91e1-4719ac4a7c2e" providerId="ADAL" clId="{2AA32497-FA1A-415B-BC88-D4217D75C8F6}" dt="2024-11-16T14:51:11.387" v="649" actId="14100"/>
          <ac:picMkLst>
            <pc:docMk/>
            <pc:sldMk cId="4010544808" sldId="256"/>
            <ac:picMk id="3" creationId="{34E805B4-B6C6-0D23-6666-AF764BFCCDC9}"/>
          </ac:picMkLst>
        </pc:picChg>
        <pc:picChg chg="add mod">
          <ac:chgData name="Niblett Gareth DWP Change and Resilience Risk and Resilience" userId="5c2258a9-663d-4990-91e1-4719ac4a7c2e" providerId="ADAL" clId="{2AA32497-FA1A-415B-BC88-D4217D75C8F6}" dt="2024-11-16T14:51:08.110" v="647" actId="1076"/>
          <ac:picMkLst>
            <pc:docMk/>
            <pc:sldMk cId="4010544808" sldId="256"/>
            <ac:picMk id="6" creationId="{816A4CF6-6E4F-7D81-EE90-75F984DBF890}"/>
          </ac:picMkLst>
        </pc:picChg>
        <pc:picChg chg="del">
          <ac:chgData name="Niblett Gareth DWP Change and Resilience Risk and Resilience" userId="5c2258a9-663d-4990-91e1-4719ac4a7c2e" providerId="ADAL" clId="{2AA32497-FA1A-415B-BC88-D4217D75C8F6}" dt="2024-11-16T14:42:16.486" v="180" actId="478"/>
          <ac:picMkLst>
            <pc:docMk/>
            <pc:sldMk cId="4010544808" sldId="256"/>
            <ac:picMk id="1026" creationId="{2536BF01-6313-4210-870B-7A3054BD1694}"/>
          </ac:picMkLst>
        </pc:picChg>
      </pc:sldChg>
      <pc:sldChg chg="addSp delSp modSp add mod">
        <pc:chgData name="Niblett Gareth DWP Change and Resilience Risk and Resilience" userId="5c2258a9-663d-4990-91e1-4719ac4a7c2e" providerId="ADAL" clId="{2AA32497-FA1A-415B-BC88-D4217D75C8F6}" dt="2024-11-22T08:09:43.697" v="873" actId="165"/>
        <pc:sldMkLst>
          <pc:docMk/>
          <pc:sldMk cId="2867120390" sldId="257"/>
        </pc:sldMkLst>
        <pc:spChg chg="mod">
          <ac:chgData name="Niblett Gareth DWP Change and Resilience Risk and Resilience" userId="5c2258a9-663d-4990-91e1-4719ac4a7c2e" providerId="ADAL" clId="{2AA32497-FA1A-415B-BC88-D4217D75C8F6}" dt="2024-11-21T21:42:49.380" v="760" actId="1076"/>
          <ac:spMkLst>
            <pc:docMk/>
            <pc:sldMk cId="2867120390" sldId="257"/>
            <ac:spMk id="5" creationId="{06164125-7E4D-4748-B7A2-0FDF3120B5A1}"/>
          </ac:spMkLst>
        </pc:spChg>
        <pc:spChg chg="add mod topLvl">
          <ac:chgData name="Niblett Gareth DWP Change and Resilience Risk and Resilience" userId="5c2258a9-663d-4990-91e1-4719ac4a7c2e" providerId="ADAL" clId="{2AA32497-FA1A-415B-BC88-D4217D75C8F6}" dt="2024-11-22T08:09:43.697" v="873" actId="165"/>
          <ac:spMkLst>
            <pc:docMk/>
            <pc:sldMk cId="2867120390" sldId="257"/>
            <ac:spMk id="13" creationId="{F8CAA7E2-DFBB-5A06-4C82-2C9685B9A5F6}"/>
          </ac:spMkLst>
        </pc:spChg>
        <pc:spChg chg="add mod topLvl">
          <ac:chgData name="Niblett Gareth DWP Change and Resilience Risk and Resilience" userId="5c2258a9-663d-4990-91e1-4719ac4a7c2e" providerId="ADAL" clId="{2AA32497-FA1A-415B-BC88-D4217D75C8F6}" dt="2024-11-22T08:09:43.697" v="873" actId="165"/>
          <ac:spMkLst>
            <pc:docMk/>
            <pc:sldMk cId="2867120390" sldId="257"/>
            <ac:spMk id="15" creationId="{06D67BBE-6014-EA88-9D4F-FDE58CE5C513}"/>
          </ac:spMkLst>
        </pc:spChg>
        <pc:spChg chg="add mod topLvl">
          <ac:chgData name="Niblett Gareth DWP Change and Resilience Risk and Resilience" userId="5c2258a9-663d-4990-91e1-4719ac4a7c2e" providerId="ADAL" clId="{2AA32497-FA1A-415B-BC88-D4217D75C8F6}" dt="2024-11-22T08:09:43.697" v="873" actId="165"/>
          <ac:spMkLst>
            <pc:docMk/>
            <pc:sldMk cId="2867120390" sldId="257"/>
            <ac:spMk id="16" creationId="{8CEC0518-B98E-C2D6-0386-07203A2A5971}"/>
          </ac:spMkLst>
        </pc:spChg>
        <pc:grpChg chg="add del mod">
          <ac:chgData name="Niblett Gareth DWP Change and Resilience Risk and Resilience" userId="5c2258a9-663d-4990-91e1-4719ac4a7c2e" providerId="ADAL" clId="{2AA32497-FA1A-415B-BC88-D4217D75C8F6}" dt="2024-11-22T08:09:43.697" v="873" actId="165"/>
          <ac:grpSpMkLst>
            <pc:docMk/>
            <pc:sldMk cId="2867120390" sldId="257"/>
            <ac:grpSpMk id="17" creationId="{FFD0C38B-6237-8CE4-2E81-45C25A0AC19E}"/>
          </ac:grpSpMkLst>
        </pc:grpChg>
        <pc:picChg chg="mod">
          <ac:chgData name="Niblett Gareth DWP Change and Resilience Risk and Resilience" userId="5c2258a9-663d-4990-91e1-4719ac4a7c2e" providerId="ADAL" clId="{2AA32497-FA1A-415B-BC88-D4217D75C8F6}" dt="2024-11-21T21:46:57.545" v="865" actId="1076"/>
          <ac:picMkLst>
            <pc:docMk/>
            <pc:sldMk cId="2867120390" sldId="257"/>
            <ac:picMk id="3" creationId="{34E805B4-B6C6-0D23-6666-AF764BFCCDC9}"/>
          </ac:picMkLst>
        </pc:picChg>
        <pc:picChg chg="del">
          <ac:chgData name="Niblett Gareth DWP Change and Resilience Risk and Resilience" userId="5c2258a9-663d-4990-91e1-4719ac4a7c2e" providerId="ADAL" clId="{2AA32497-FA1A-415B-BC88-D4217D75C8F6}" dt="2024-11-21T21:42:06.474" v="754" actId="478"/>
          <ac:picMkLst>
            <pc:docMk/>
            <pc:sldMk cId="2867120390" sldId="257"/>
            <ac:picMk id="6" creationId="{816A4CF6-6E4F-7D81-EE90-75F984DBF890}"/>
          </ac:picMkLst>
        </pc:picChg>
        <pc:picChg chg="add mod topLvl">
          <ac:chgData name="Niblett Gareth DWP Change and Resilience Risk and Resilience" userId="5c2258a9-663d-4990-91e1-4719ac4a7c2e" providerId="ADAL" clId="{2AA32497-FA1A-415B-BC88-D4217D75C8F6}" dt="2024-11-22T08:09:43.697" v="873" actId="165"/>
          <ac:picMkLst>
            <pc:docMk/>
            <pc:sldMk cId="2867120390" sldId="257"/>
            <ac:picMk id="9" creationId="{6F5003C4-E59B-F0F3-5255-07D66C71411D}"/>
          </ac:picMkLst>
        </pc:picChg>
        <pc:picChg chg="add del mod">
          <ac:chgData name="Niblett Gareth DWP Change and Resilience Risk and Resilience" userId="5c2258a9-663d-4990-91e1-4719ac4a7c2e" providerId="ADAL" clId="{2AA32497-FA1A-415B-BC88-D4217D75C8F6}" dt="2024-11-21T21:42:45.285" v="759" actId="478"/>
          <ac:picMkLst>
            <pc:docMk/>
            <pc:sldMk cId="2867120390" sldId="257"/>
            <ac:picMk id="11" creationId="{9FC47C0B-F25B-3764-3CAA-4208A2C89822}"/>
          </ac:picMkLst>
        </pc:picChg>
        <pc:picChg chg="add del mod">
          <ac:chgData name="Niblett Gareth DWP Change and Resilience Risk and Resilience" userId="5c2258a9-663d-4990-91e1-4719ac4a7c2e" providerId="ADAL" clId="{2AA32497-FA1A-415B-BC88-D4217D75C8F6}" dt="2024-11-21T21:43:53.847" v="828" actId="478"/>
          <ac:picMkLst>
            <pc:docMk/>
            <pc:sldMk cId="2867120390" sldId="257"/>
            <ac:picMk id="12" creationId="{1D2B3DC0-5512-2769-AA50-3FF05FFBA09F}"/>
          </ac:picMkLst>
        </pc:picChg>
        <pc:picChg chg="add mod topLvl">
          <ac:chgData name="Niblett Gareth DWP Change and Resilience Risk and Resilience" userId="5c2258a9-663d-4990-91e1-4719ac4a7c2e" providerId="ADAL" clId="{2AA32497-FA1A-415B-BC88-D4217D75C8F6}" dt="2024-11-22T08:09:43.697" v="873" actId="165"/>
          <ac:picMkLst>
            <pc:docMk/>
            <pc:sldMk cId="2867120390" sldId="257"/>
            <ac:picMk id="14" creationId="{A55D8F5B-C8BA-D908-4B70-F8B9DD163A81}"/>
          </ac:picMkLst>
        </pc:picChg>
        <pc:picChg chg="add mod">
          <ac:chgData name="Niblett Gareth DWP Change and Resilience Risk and Resilience" userId="5c2258a9-663d-4990-91e1-4719ac4a7c2e" providerId="ADAL" clId="{2AA32497-FA1A-415B-BC88-D4217D75C8F6}" dt="2024-11-21T21:47:17.331" v="870" actId="1076"/>
          <ac:picMkLst>
            <pc:docMk/>
            <pc:sldMk cId="2867120390" sldId="257"/>
            <ac:picMk id="1026" creationId="{BE779117-BB75-9493-25B4-FB7800AC9235}"/>
          </ac:picMkLst>
        </pc:picChg>
      </pc:sldChg>
    </pc:docChg>
  </pc:docChgLst>
  <pc:docChgLst>
    <pc:chgData name="Niblett Gareth DWP Change and Resilience Risk and Resilience" userId="5c2258a9-663d-4990-91e1-4719ac4a7c2e" providerId="ADAL" clId="{2F9AEFBD-4F16-42E4-97A6-8F1D3A9CCBB4}"/>
    <pc:docChg chg="undo custSel modSld">
      <pc:chgData name="Niblett Gareth DWP Change and Resilience Risk and Resilience" userId="5c2258a9-663d-4990-91e1-4719ac4a7c2e" providerId="ADAL" clId="{2F9AEFBD-4F16-42E4-97A6-8F1D3A9CCBB4}" dt="2024-03-29T11:41:56.710" v="131" actId="1076"/>
      <pc:docMkLst>
        <pc:docMk/>
      </pc:docMkLst>
      <pc:sldChg chg="modSp mod">
        <pc:chgData name="Niblett Gareth DWP Change and Resilience Risk and Resilience" userId="5c2258a9-663d-4990-91e1-4719ac4a7c2e" providerId="ADAL" clId="{2F9AEFBD-4F16-42E4-97A6-8F1D3A9CCBB4}" dt="2024-03-29T11:41:56.710" v="131" actId="1076"/>
        <pc:sldMkLst>
          <pc:docMk/>
          <pc:sldMk cId="4010544808" sldId="256"/>
        </pc:sldMkLst>
        <pc:spChg chg="mod">
          <ac:chgData name="Niblett Gareth DWP Change and Resilience Risk and Resilience" userId="5c2258a9-663d-4990-91e1-4719ac4a7c2e" providerId="ADAL" clId="{2F9AEFBD-4F16-42E4-97A6-8F1D3A9CCBB4}" dt="2024-03-29T11:41:29.259" v="126" actId="6549"/>
          <ac:spMkLst>
            <pc:docMk/>
            <pc:sldMk cId="4010544808" sldId="256"/>
            <ac:spMk id="5" creationId="{06164125-7E4D-4748-B7A2-0FDF3120B5A1}"/>
          </ac:spMkLst>
        </pc:spChg>
        <pc:picChg chg="mod">
          <ac:chgData name="Niblett Gareth DWP Change and Resilience Risk and Resilience" userId="5c2258a9-663d-4990-91e1-4719ac4a7c2e" providerId="ADAL" clId="{2F9AEFBD-4F16-42E4-97A6-8F1D3A9CCBB4}" dt="2024-03-29T11:41:47.859" v="127" actId="1076"/>
          <ac:picMkLst>
            <pc:docMk/>
            <pc:sldMk cId="4010544808" sldId="256"/>
            <ac:picMk id="2" creationId="{6474E4AB-CD3C-4813-9EEA-5A160DB9DC44}"/>
          </ac:picMkLst>
        </pc:picChg>
        <pc:picChg chg="mod">
          <ac:chgData name="Niblett Gareth DWP Change and Resilience Risk and Resilience" userId="5c2258a9-663d-4990-91e1-4719ac4a7c2e" providerId="ADAL" clId="{2F9AEFBD-4F16-42E4-97A6-8F1D3A9CCBB4}" dt="2024-03-29T11:41:56.710" v="131" actId="1076"/>
          <ac:picMkLst>
            <pc:docMk/>
            <pc:sldMk cId="4010544808" sldId="256"/>
            <ac:picMk id="3" creationId="{34E805B4-B6C6-0D23-6666-AF764BFCCDC9}"/>
          </ac:picMkLst>
        </pc:picChg>
        <pc:picChg chg="mod">
          <ac:chgData name="Niblett Gareth DWP Change and Resilience Risk and Resilience" userId="5c2258a9-663d-4990-91e1-4719ac4a7c2e" providerId="ADAL" clId="{2F9AEFBD-4F16-42E4-97A6-8F1D3A9CCBB4}" dt="2024-03-29T11:41:50.328" v="128" actId="1076"/>
          <ac:picMkLst>
            <pc:docMk/>
            <pc:sldMk cId="4010544808" sldId="256"/>
            <ac:picMk id="1026" creationId="{2536BF01-6313-4210-870B-7A3054BD1694}"/>
          </ac:picMkLst>
        </pc:picChg>
      </pc:sldChg>
    </pc:docChg>
  </pc:docChgLst>
  <pc:docChgLst>
    <pc:chgData name="Niblett Gareth DWP FG Risk and Resilience" userId="S::gareth.niblett@dwp.gov.uk::5c2258a9-663d-4990-91e1-4719ac4a7c2e" providerId="AD" clId="Web-{791356AB-A74F-6A86-AE75-F706A7D9F1F1}"/>
    <pc:docChg chg="delSld">
      <pc:chgData name="Niblett Gareth DWP FG Risk and Resilience" userId="S::gareth.niblett@dwp.gov.uk::5c2258a9-663d-4990-91e1-4719ac4a7c2e" providerId="AD" clId="Web-{791356AB-A74F-6A86-AE75-F706A7D9F1F1}" dt="2024-11-29T09:29:25.870" v="0"/>
      <pc:docMkLst>
        <pc:docMk/>
      </pc:docMkLst>
      <pc:sldChg chg="del">
        <pc:chgData name="Niblett Gareth DWP FG Risk and Resilience" userId="S::gareth.niblett@dwp.gov.uk::5c2258a9-663d-4990-91e1-4719ac4a7c2e" providerId="AD" clId="Web-{791356AB-A74F-6A86-AE75-F706A7D9F1F1}" dt="2024-11-29T09:29:25.870" v="0"/>
        <pc:sldMkLst>
          <pc:docMk/>
          <pc:sldMk cId="4010544808" sldId="256"/>
        </pc:sldMkLst>
      </pc:sldChg>
    </pc:docChg>
  </pc:docChgLst>
  <pc:docChgLst>
    <pc:chgData name="Niblett Gareth DWP FG Risk and Resilience" userId="5c2258a9-663d-4990-91e1-4719ac4a7c2e" providerId="ADAL" clId="{2AA32497-FA1A-415B-BC88-D4217D75C8F6}"/>
    <pc:docChg chg="custSel modSld">
      <pc:chgData name="Niblett Gareth DWP FG Risk and Resilience" userId="5c2258a9-663d-4990-91e1-4719ac4a7c2e" providerId="ADAL" clId="{2AA32497-FA1A-415B-BC88-D4217D75C8F6}" dt="2024-12-13T12:09:44.117" v="294" actId="6549"/>
      <pc:docMkLst>
        <pc:docMk/>
      </pc:docMkLst>
      <pc:sldChg chg="modSp mod">
        <pc:chgData name="Niblett Gareth DWP FG Risk and Resilience" userId="5c2258a9-663d-4990-91e1-4719ac4a7c2e" providerId="ADAL" clId="{2AA32497-FA1A-415B-BC88-D4217D75C8F6}" dt="2024-12-13T12:09:44.117" v="294" actId="6549"/>
        <pc:sldMkLst>
          <pc:docMk/>
          <pc:sldMk cId="2867120390" sldId="257"/>
        </pc:sldMkLst>
        <pc:spChg chg="mod">
          <ac:chgData name="Niblett Gareth DWP FG Risk and Resilience" userId="5c2258a9-663d-4990-91e1-4719ac4a7c2e" providerId="ADAL" clId="{2AA32497-FA1A-415B-BC88-D4217D75C8F6}" dt="2024-12-13T12:09:44.117" v="294" actId="6549"/>
          <ac:spMkLst>
            <pc:docMk/>
            <pc:sldMk cId="2867120390" sldId="257"/>
            <ac:spMk id="5" creationId="{06164125-7E4D-4748-B7A2-0FDF3120B5A1}"/>
          </ac:spMkLst>
        </pc:spChg>
        <pc:picChg chg="mod">
          <ac:chgData name="Niblett Gareth DWP FG Risk and Resilience" userId="5c2258a9-663d-4990-91e1-4719ac4a7c2e" providerId="ADAL" clId="{2AA32497-FA1A-415B-BC88-D4217D75C8F6}" dt="2024-12-08T20:55:07.822" v="143" actId="1076"/>
          <ac:picMkLst>
            <pc:docMk/>
            <pc:sldMk cId="2867120390" sldId="257"/>
            <ac:picMk id="2" creationId="{6474E4AB-CD3C-4813-9EEA-5A160DB9DC44}"/>
          </ac:picMkLst>
        </pc:picChg>
      </pc:sldChg>
    </pc:docChg>
  </pc:docChgLst>
  <pc:docChgLst>
    <pc:chgData name="Niblett Gareth DWP Change and Resilience Risk and Resilience" userId="S::gareth.niblett@dwp.gov.uk::5c2258a9-663d-4990-91e1-4719ac4a7c2e" providerId="AD" clId="Web-{012C305B-C281-AAEC-21EB-BAFD3C188246}"/>
    <pc:docChg chg="mod modMainMaster">
      <pc:chgData name="Niblett Gareth DWP Change and Resilience Risk and Resilience" userId="S::gareth.niblett@dwp.gov.uk::5c2258a9-663d-4990-91e1-4719ac4a7c2e" providerId="AD" clId="Web-{012C305B-C281-AAEC-21EB-BAFD3C188246}" dt="2024-10-01T09:55:49.503" v="1" actId="33475"/>
      <pc:docMkLst>
        <pc:docMk/>
      </pc:docMkLst>
      <pc:sldMasterChg chg="addSp">
        <pc:chgData name="Niblett Gareth DWP Change and Resilience Risk and Resilience" userId="S::gareth.niblett@dwp.gov.uk::5c2258a9-663d-4990-91e1-4719ac4a7c2e" providerId="AD" clId="Web-{012C305B-C281-AAEC-21EB-BAFD3C188246}" dt="2024-10-01T09:55:49.503" v="0" actId="33475"/>
        <pc:sldMasterMkLst>
          <pc:docMk/>
          <pc:sldMasterMk cId="4232308978" sldId="2147483648"/>
        </pc:sldMasterMkLst>
        <pc:spChg chg="add">
          <ac:chgData name="Niblett Gareth DWP Change and Resilience Risk and Resilience" userId="S::gareth.niblett@dwp.gov.uk::5c2258a9-663d-4990-91e1-4719ac4a7c2e" providerId="AD" clId="Web-{012C305B-C281-AAEC-21EB-BAFD3C188246}" dt="2024-10-01T09:55:49.503" v="0" actId="33475"/>
          <ac:spMkLst>
            <pc:docMk/>
            <pc:sldMasterMk cId="4232308978" sldId="2147483648"/>
            <ac:spMk id="9" creationId="{1BA1187D-AF73-B5BF-1AF2-16FFA39AFE39}"/>
          </ac:spMkLst>
        </pc:spChg>
        <pc:spChg chg="add">
          <ac:chgData name="Niblett Gareth DWP Change and Resilience Risk and Resilience" userId="S::gareth.niblett@dwp.gov.uk::5c2258a9-663d-4990-91e1-4719ac4a7c2e" providerId="AD" clId="Web-{012C305B-C281-AAEC-21EB-BAFD3C188246}" dt="2024-10-01T09:55:49.503" v="0" actId="33475"/>
          <ac:spMkLst>
            <pc:docMk/>
            <pc:sldMasterMk cId="4232308978" sldId="2147483648"/>
            <ac:spMk id="10" creationId="{B5D3A533-323A-F6E2-30FC-4300F1FF3EA1}"/>
          </ac:spMkLst>
        </pc:spChg>
      </pc:sldMasterChg>
    </pc:docChg>
  </pc:docChgLst>
  <pc:docChgLst>
    <pc:chgData name="Niblett Gareth DWP Change and Resilience Risk and Resilience" userId="S::gareth.niblett@dwp.gov.uk::5c2258a9-663d-4990-91e1-4719ac4a7c2e" providerId="AD" clId="Web-{6B7E709A-187B-1469-5967-214EA156CEC2}"/>
    <pc:docChg chg="modSld">
      <pc:chgData name="Niblett Gareth DWP Change and Resilience Risk and Resilience" userId="S::gareth.niblett@dwp.gov.uk::5c2258a9-663d-4990-91e1-4719ac4a7c2e" providerId="AD" clId="Web-{6B7E709A-187B-1469-5967-214EA156CEC2}" dt="2024-08-01T13:14:30.305" v="51" actId="20577"/>
      <pc:docMkLst>
        <pc:docMk/>
      </pc:docMkLst>
      <pc:sldChg chg="modSp">
        <pc:chgData name="Niblett Gareth DWP Change and Resilience Risk and Resilience" userId="S::gareth.niblett@dwp.gov.uk::5c2258a9-663d-4990-91e1-4719ac4a7c2e" providerId="AD" clId="Web-{6B7E709A-187B-1469-5967-214EA156CEC2}" dt="2024-08-01T13:14:30.305" v="51" actId="20577"/>
        <pc:sldMkLst>
          <pc:docMk/>
          <pc:sldMk cId="4010544808" sldId="256"/>
        </pc:sldMkLst>
        <pc:spChg chg="mod">
          <ac:chgData name="Niblett Gareth DWP Change and Resilience Risk and Resilience" userId="S::gareth.niblett@dwp.gov.uk::5c2258a9-663d-4990-91e1-4719ac4a7c2e" providerId="AD" clId="Web-{6B7E709A-187B-1469-5967-214EA156CEC2}" dt="2024-08-01T13:14:30.305" v="51" actId="20577"/>
          <ac:spMkLst>
            <pc:docMk/>
            <pc:sldMk cId="4010544808" sldId="256"/>
            <ac:spMk id="5" creationId="{06164125-7E4D-4748-B7A2-0FDF3120B5A1}"/>
          </ac:spMkLst>
        </pc:spChg>
      </pc:sldChg>
    </pc:docChg>
  </pc:docChgLst>
  <pc:docChgLst>
    <pc:chgData name="Niblett Gareth DWP FG Risk and Resilience" userId="S::gareth.niblett@dwp.gov.uk::5c2258a9-663d-4990-91e1-4719ac4a7c2e" providerId="AD" clId="Web-{4C6A7008-D9CA-D79C-214D-0530CF220499}"/>
    <pc:docChg chg="modSld">
      <pc:chgData name="Niblett Gareth DWP FG Risk and Resilience" userId="S::gareth.niblett@dwp.gov.uk::5c2258a9-663d-4990-91e1-4719ac4a7c2e" providerId="AD" clId="Web-{4C6A7008-D9CA-D79C-214D-0530CF220499}" dt="2024-12-13T12:03:26.962" v="2" actId="20577"/>
      <pc:docMkLst>
        <pc:docMk/>
      </pc:docMkLst>
      <pc:sldChg chg="modSp">
        <pc:chgData name="Niblett Gareth DWP FG Risk and Resilience" userId="S::gareth.niblett@dwp.gov.uk::5c2258a9-663d-4990-91e1-4719ac4a7c2e" providerId="AD" clId="Web-{4C6A7008-D9CA-D79C-214D-0530CF220499}" dt="2024-12-13T12:03:26.962" v="2" actId="20577"/>
        <pc:sldMkLst>
          <pc:docMk/>
          <pc:sldMk cId="2867120390" sldId="257"/>
        </pc:sldMkLst>
        <pc:spChg chg="mod">
          <ac:chgData name="Niblett Gareth DWP FG Risk and Resilience" userId="S::gareth.niblett@dwp.gov.uk::5c2258a9-663d-4990-91e1-4719ac4a7c2e" providerId="AD" clId="Web-{4C6A7008-D9CA-D79C-214D-0530CF220499}" dt="2024-12-13T12:03:26.962" v="2" actId="20577"/>
          <ac:spMkLst>
            <pc:docMk/>
            <pc:sldMk cId="2867120390" sldId="257"/>
            <ac:spMk id="5" creationId="{06164125-7E4D-4748-B7A2-0FDF3120B5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4D55-2110-4DF5-9203-6788F07A0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C82C0B-8D7C-47D9-9E6D-A3AAF4BA9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9DC93-5626-4026-AD17-A0A07462C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52D4B-F053-4D1C-9D45-D0171D228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1A102-94E2-478F-85B1-B91021AD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C41A5-D202-4312-823F-A855BE166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C03B5-8586-4370-8103-455A3142F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2F345-3F01-4D75-9F15-6225BA8F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55B90-C488-43A5-BBF1-AA56EF2F2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6050C-BE0A-4283-9F39-29FE2BCA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38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FCD9A6-D289-4337-9432-41BE503AE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DE2A5-12B2-4F54-A45B-81E1C97C0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4AC9-AF6E-4B9D-9ACC-3B08DD403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395FA-FA64-46C8-8746-99B587F9A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1472E-8424-4581-9F87-03A9B18A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59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D0390-A859-4230-A58F-DFF4BBE9D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04B55-7110-4114-9274-B019907D3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5D8C-14B6-454D-BDAE-38D84AF4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9919D-EC25-4067-8781-5DD8172F2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015EE-EAF8-47A4-B946-53F595369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48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3609-4CFB-4C54-9D13-7DB73D569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7EAB7-6143-4031-8C08-A3A11D46A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4957-1F7F-4605-BF3B-7B12E81D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F19C8-745E-42E8-8DC3-C62E1216F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8BA5C-150F-4851-80DA-6423CC74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05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E1AE7-BD66-413D-AC7C-217F8CC2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005A0-3676-4248-A095-7AAB03280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B3964B-074E-41BF-889D-73D6FCA78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0D62C-015B-4437-AD7E-607BEAED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0C1B5-350F-4CF6-9682-7C2FFAF0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7CB23-AA3E-4D78-822D-2A45C51F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09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A98D4-46E9-4B8E-8E22-0E9A25C8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DB4BF-F108-4138-8553-9993EE20D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D420EE-AF0B-4E6A-B268-26EC9942C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2967D4-81D0-4691-AEDB-0DBDB7D52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EFA3A-77DE-4D17-81FC-34D264D615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14CD3-A224-4CBF-8623-3B474DA4A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414BEF-EE0F-4B9A-AA7C-AE3BB24A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975F05-123F-4F02-A00A-793D06BFE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24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0BBA4-0576-4366-9DB5-BA87DE46C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61F919-4884-4FDA-AD3B-860E4E397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604A-ACB1-4FD7-AA46-30723A72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2D2820-F3A4-4C63-87B6-FD7C09FA1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73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E9E151-6F2B-4F88-B13A-4B07E6B9B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D121BD-D632-4721-9271-0B3BECE1D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1BB12-C37A-47E3-A941-BD4DABE18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32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39442-A9DE-463E-AABE-0D9535824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EEF6B-EB9A-4B39-A70E-ECC5DCADA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3CD0CD-9C07-4762-8E69-BCD206F33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C2D37-30B8-4063-BC8E-347854F2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A75EC-0642-4446-8BA2-7A7919A90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6B32F-E0FC-479B-A1FA-A30C95D9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44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F220D-7C0A-4BE9-9A7C-FE1A69315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6AE393-89B9-4A73-8941-651518879E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9818D-4CB7-4F6C-9576-BE34C3CFA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359FC-AE1D-495D-AE6A-94747AB5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64C53-6F4F-4C32-8170-69739272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3009D-795B-4D3A-9DFB-3FCC73AAD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9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B62C50-82E7-4849-A77E-E5C8A0DE6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F23635-02C8-456A-B575-D4BF958BA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347B1-97F1-4485-B0BC-B63845B33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2935-CA09-45C0-9F60-B804F74A1AC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16DBF-82F3-45B7-8EBF-3874E74FD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046E8-1DBC-44FE-844E-7CE7F3439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330E7-BC93-44C2-B414-673375E91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30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4C2A79-4FF7-47CC-B24C-F8F222CCD98B}"/>
              </a:ext>
            </a:extLst>
          </p:cNvPr>
          <p:cNvSpPr txBox="1"/>
          <p:nvPr/>
        </p:nvSpPr>
        <p:spPr>
          <a:xfrm>
            <a:off x="152400" y="106586"/>
            <a:ext cx="1188720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8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Trust Cashback Offer</a:t>
            </a:r>
            <a:endParaRPr lang="en-GB" sz="5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1F4E79"/>
                </a:solidFill>
                <a:latin typeface="Arial"/>
                <a:ea typeface="+mn-lt"/>
                <a:cs typeface="Arial"/>
              </a:rPr>
              <a:t>To celebrate 20 years of HASSRA West Midlands in 2025, members can receive </a:t>
            </a:r>
            <a:r>
              <a:rPr lang="en-GB" sz="2400" b="1" dirty="0">
                <a:solidFill>
                  <a:srgbClr val="800080"/>
                </a:solidFill>
                <a:latin typeface="Arial"/>
                <a:ea typeface="+mn-lt"/>
                <a:cs typeface="Arial"/>
              </a:rPr>
              <a:t>20%</a:t>
            </a:r>
            <a:r>
              <a:rPr lang="en-GB" sz="2400" dirty="0">
                <a:solidFill>
                  <a:srgbClr val="1F4E79"/>
                </a:solidFill>
                <a:latin typeface="Arial"/>
                <a:ea typeface="+mn-lt"/>
                <a:cs typeface="Arial"/>
              </a:rPr>
              <a:t> cashback on National Trust membership</a:t>
            </a:r>
          </a:p>
          <a:p>
            <a:pPr algn="ctr"/>
            <a:endParaRPr lang="en-GB" sz="1200" b="1" dirty="0">
              <a:solidFill>
                <a:srgbClr val="1F4E79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en-GB" sz="2000" b="1" i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 days out, with great savings from HASSRA!</a:t>
            </a:r>
            <a:endParaRPr lang="en-GB" sz="1400" b="1" i="1" dirty="0">
              <a:solidFill>
                <a:srgbClr val="1F4E79"/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164125-7E4D-4748-B7A2-0FDF3120B5A1}"/>
              </a:ext>
            </a:extLst>
          </p:cNvPr>
          <p:cNvSpPr txBox="1"/>
          <p:nvPr/>
        </p:nvSpPr>
        <p:spPr>
          <a:xfrm>
            <a:off x="231316" y="2204016"/>
            <a:ext cx="7935080" cy="447814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000"/>
              </a:spcBef>
            </a:pPr>
            <a:r>
              <a:rPr lang="en-GB" sz="1400" b="1" u="sng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 &amp; Conditions: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HASSRA West Midlands members can claim 20% cashback (or up to a maximum of £29.40 equivalent to 12 months HASSRA membership), on new annual memberships and/or membership renewals to the National Trust </a:t>
            </a:r>
            <a:r>
              <a:rPr lang="en-GB" sz="1400" b="1" dirty="0">
                <a:solidFill>
                  <a:srgbClr val="1F4E79"/>
                </a:solidFill>
                <a:latin typeface="Arial"/>
                <a:cs typeface="Arial"/>
              </a:rPr>
              <a:t>from 01/01/2025 </a:t>
            </a: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onwards only.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Memberships before 01/01/2025 are not eligible for this offer.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Lifetime membership is excluded from this offer.</a:t>
            </a:r>
            <a:endParaRPr lang="en-GB" dirty="0"/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Confirmation of purchase / email receipt must be attached to the cashback claim.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Members will be reimbursed via BACS to the value of 20% (or up to a maximum of £29.40 equivalent to 12 months HASSRA membership) of the annual membership cost.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Only one claim per member is permitted for the duration of this offer.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effectLst/>
                <a:latin typeface="Arial"/>
                <a:ea typeface="Calibri"/>
                <a:cs typeface="Arial"/>
              </a:rPr>
              <a:t>This offer is available for new memberships and membership renewals only.</a:t>
            </a:r>
            <a:endParaRPr lang="en-GB" sz="1400" dirty="0">
              <a:solidFill>
                <a:srgbClr val="1F4E79"/>
              </a:solidFill>
              <a:latin typeface="Arial"/>
              <a:ea typeface="Calibri"/>
              <a:cs typeface="Arial"/>
            </a:endParaRP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cs typeface="Arial"/>
              </a:rPr>
              <a:t>HASSRA West Midlands reserves the right to withdraw this cashback offer at any time and without prior notice.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E79"/>
                </a:solidFill>
                <a:latin typeface="Arial"/>
                <a:ea typeface="Calibri"/>
                <a:cs typeface="Arial"/>
              </a:rPr>
              <a:t>Cashback claims are made through the ‘Claim Cashback’ icon within your HASSRA Live profile.</a:t>
            </a:r>
            <a:endParaRPr lang="en-GB" sz="1400" b="1" dirty="0">
              <a:solidFill>
                <a:srgbClr val="80008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474E4AB-CD3C-4813-9EEA-5A160DB9DC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76" t="3595" r="6289" b="7517"/>
          <a:stretch/>
        </p:blipFill>
        <p:spPr>
          <a:xfrm>
            <a:off x="7874886" y="5719118"/>
            <a:ext cx="872510" cy="87251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641592-3BCF-41C7-8B59-4C12F02C67AD}"/>
              </a:ext>
            </a:extLst>
          </p:cNvPr>
          <p:cNvSpPr/>
          <p:nvPr/>
        </p:nvSpPr>
        <p:spPr>
          <a:xfrm>
            <a:off x="66675" y="106586"/>
            <a:ext cx="12002990" cy="6679787"/>
          </a:xfrm>
          <a:prstGeom prst="rect">
            <a:avLst/>
          </a:prstGeom>
          <a:noFill/>
          <a:ln w="25400" cmpd="dbl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National Trust - National Biodiversity Network">
            <a:extLst>
              <a:ext uri="{FF2B5EF4-FFF2-40B4-BE49-F238E27FC236}">
                <a16:creationId xmlns:a16="http://schemas.microsoft.com/office/drawing/2014/main" id="{34E805B4-B6C6-0D23-6666-AF764BFCCD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1" t="5172" r="20313" b="5627"/>
          <a:stretch/>
        </p:blipFill>
        <p:spPr bwMode="auto">
          <a:xfrm>
            <a:off x="9790673" y="1549548"/>
            <a:ext cx="1573618" cy="181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phic 8" descr="Balloons with solid fill">
            <a:extLst>
              <a:ext uri="{FF2B5EF4-FFF2-40B4-BE49-F238E27FC236}">
                <a16:creationId xmlns:a16="http://schemas.microsoft.com/office/drawing/2014/main" id="{6F5003C4-E59B-F0F3-5255-07D66C7141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9197" y="3591272"/>
            <a:ext cx="1825175" cy="18251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8CAA7E2-DFBB-5A06-4C82-2C9685B9A5F6}"/>
              </a:ext>
            </a:extLst>
          </p:cNvPr>
          <p:cNvSpPr txBox="1"/>
          <p:nvPr/>
        </p:nvSpPr>
        <p:spPr>
          <a:xfrm>
            <a:off x="8470865" y="5095611"/>
            <a:ext cx="3410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Celebrating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years of HASSRA West Midlands</a:t>
            </a:r>
          </a:p>
        </p:txBody>
      </p:sp>
      <p:pic>
        <p:nvPicPr>
          <p:cNvPr id="14" name="Graphic 13" descr="Balloons with solid fill">
            <a:extLst>
              <a:ext uri="{FF2B5EF4-FFF2-40B4-BE49-F238E27FC236}">
                <a16:creationId xmlns:a16="http://schemas.microsoft.com/office/drawing/2014/main" id="{A55D8F5B-C8BA-D908-4B70-F8B9DD163A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97084" y="3429000"/>
            <a:ext cx="1825175" cy="18251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6D67BBE-6014-EA88-9D4F-FDE58CE5C513}"/>
              </a:ext>
            </a:extLst>
          </p:cNvPr>
          <p:cNvSpPr txBox="1"/>
          <p:nvPr/>
        </p:nvSpPr>
        <p:spPr>
          <a:xfrm>
            <a:off x="9459494" y="3946124"/>
            <a:ext cx="3661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EC0518-B98E-C2D6-0386-07203A2A5971}"/>
              </a:ext>
            </a:extLst>
          </p:cNvPr>
          <p:cNvSpPr txBox="1"/>
          <p:nvPr/>
        </p:nvSpPr>
        <p:spPr>
          <a:xfrm>
            <a:off x="10211340" y="3958721"/>
            <a:ext cx="3661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E779117-BB75-9493-25B4-FB7800AC9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27" y="6024839"/>
            <a:ext cx="2374826" cy="60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120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0DE348D658D24993A931635F4C7A99" ma:contentTypeVersion="21" ma:contentTypeDescription="Create a new document." ma:contentTypeScope="" ma:versionID="a8c97d62abfac3b48cf23a3898ab7186">
  <xsd:schema xmlns:xsd="http://www.w3.org/2001/XMLSchema" xmlns:xs="http://www.w3.org/2001/XMLSchema" xmlns:p="http://schemas.microsoft.com/office/2006/metadata/properties" xmlns:ns1="http://schemas.microsoft.com/sharepoint/v3" xmlns:ns2="50c72f5b-9401-418d-a9d7-112b2e13aed0" xmlns:ns3="423ef7b1-2d80-49f6-a1e3-bf87f80564a3" xmlns:ns4="a04dbe3e-63b4-48d2-9d03-f0eb0c7bc09d" targetNamespace="http://schemas.microsoft.com/office/2006/metadata/properties" ma:root="true" ma:fieldsID="1a2cd411dbac6d54ad752b2da562209c" ns1:_="" ns2:_="" ns3:_="" ns4:_="">
    <xsd:import namespace="http://schemas.microsoft.com/sharepoint/v3"/>
    <xsd:import namespace="50c72f5b-9401-418d-a9d7-112b2e13aed0"/>
    <xsd:import namespace="423ef7b1-2d80-49f6-a1e3-bf87f80564a3"/>
    <xsd:import namespace="a04dbe3e-63b4-48d2-9d03-f0eb0c7bc0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DocumentType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72f5b-9401-418d-a9d7-112b2e13a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ocumentType" ma:index="20" nillable="true" ma:displayName="Document Type" ma:format="Dropdown" ma:internalName="DocumentType">
      <xsd:simpleType>
        <xsd:restriction base="dms:Choice">
          <xsd:enumeration value="Invites"/>
          <xsd:enumeration value="Agenda"/>
          <xsd:enumeration value="Attendees"/>
          <xsd:enumeration value="Speeches"/>
          <xsd:enumeration value="Minutes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33ebcec-c535-4b75-bbfd-3283b9d628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ef7b1-2d80-49f6-a1e3-bf87f80564a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be3e-63b4-48d2-9d03-f0eb0c7bc09d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a3d0a47-3ff1-49f4-b0df-2e3b0f1bf167}" ma:internalName="TaxCatchAll" ma:showField="CatchAllData" ma:web="423ef7b1-2d80-49f6-a1e3-bf87f80564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DocumentType xmlns="50c72f5b-9401-418d-a9d7-112b2e13aed0" xsi:nil="true"/>
    <_ip_UnifiedCompliancePolicyProperties xmlns="http://schemas.microsoft.com/sharepoint/v3" xsi:nil="true"/>
    <SharedWithUsers xmlns="423ef7b1-2d80-49f6-a1e3-bf87f80564a3">
      <UserInfo>
        <DisplayName>Wright Sonia CMG Dudley CSAC Office</DisplayName>
        <AccountId>14</AccountId>
        <AccountType/>
      </UserInfo>
    </SharedWithUsers>
    <TaxCatchAll xmlns="a04dbe3e-63b4-48d2-9d03-f0eb0c7bc09d" xsi:nil="true"/>
    <lcf76f155ced4ddcb4097134ff3c332f xmlns="50c72f5b-9401-418d-a9d7-112b2e13aed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8550B05-64D1-47BF-A1EA-E68ADD5F92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37D70E-0357-4CE6-B8F1-3ACC26B62F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c72f5b-9401-418d-a9d7-112b2e13aed0"/>
    <ds:schemaRef ds:uri="423ef7b1-2d80-49f6-a1e3-bf87f80564a3"/>
    <ds:schemaRef ds:uri="a04dbe3e-63b4-48d2-9d03-f0eb0c7bc0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8CDFD6-120E-43E2-9E54-13806DA4D125}">
  <ds:schemaRefs>
    <ds:schemaRef ds:uri="http://schemas.microsoft.com/office/infopath/2007/PartnerControls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423ef7b1-2d80-49f6-a1e3-bf87f80564a3"/>
    <ds:schemaRef ds:uri="http://schemas.microsoft.com/office/2006/metadata/properties"/>
    <ds:schemaRef ds:uri="http://purl.org/dc/dcmitype/"/>
    <ds:schemaRef ds:uri="http://www.w3.org/XML/1998/namespace"/>
    <ds:schemaRef ds:uri="a04dbe3e-63b4-48d2-9d03-f0eb0c7bc09d"/>
    <ds:schemaRef ds:uri="50c72f5b-9401-418d-a9d7-112b2e13aed0"/>
    <ds:schemaRef ds:uri="http://purl.org/dc/terms/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88db8f40-be4e-40d3-a776-e8bb5de9f6c4}" enabled="1" method="Privileged" siteId="{96f1f6e9-1057-4117-ac28-80cdfe86f8c3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220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Niblett Gareth DWP Change and Resilience Group - Business Continuity and Resilience</dc:creator>
  <cp:lastModifiedBy>Niblett Gareth DWP FG Risk and Resilience</cp:lastModifiedBy>
  <cp:revision>21</cp:revision>
  <dcterms:created xsi:type="dcterms:W3CDTF">2022-02-07T14:09:29Z</dcterms:created>
  <dcterms:modified xsi:type="dcterms:W3CDTF">2024-12-13T12:09:46Z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0x010100A60DE348D658D24993A931635F4C7A99</vt:lpwstr>
  </property>
  <property fmtid="{D5CDD505-2E9C-101B-9397-08002B2CF9AE}" pid="3" name="MediaServiceImageTags">
    <vt:lpwstr/>
  </property>
</Properties>
</file>