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5" r:id="rId2"/>
    <p:sldId id="331" r:id="rId3"/>
    <p:sldId id="286" r:id="rId4"/>
    <p:sldId id="349" r:id="rId5"/>
    <p:sldId id="312" r:id="rId6"/>
    <p:sldId id="316" r:id="rId7"/>
    <p:sldId id="313" r:id="rId8"/>
    <p:sldId id="347" r:id="rId9"/>
    <p:sldId id="346" r:id="rId10"/>
    <p:sldId id="340" r:id="rId11"/>
    <p:sldId id="341" r:id="rId12"/>
    <p:sldId id="310" r:id="rId13"/>
    <p:sldId id="351" r:id="rId14"/>
    <p:sldId id="34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SSRA National" initials="HN" lastIdx="1" clrIdx="0">
    <p:extLst>
      <p:ext uri="{19B8F6BF-5375-455C-9EA6-DF929625EA0E}">
        <p15:presenceInfo xmlns:p15="http://schemas.microsoft.com/office/powerpoint/2012/main" userId="fb77e178a7f49127" providerId="Windows Live"/>
      </p:ext>
    </p:extLst>
  </p:cmAuthor>
  <p:cmAuthor id="2" name="Sarah Fairclough" initials="SF" lastIdx="1" clrIdx="1">
    <p:extLst>
      <p:ext uri="{19B8F6BF-5375-455C-9EA6-DF929625EA0E}">
        <p15:presenceInfo xmlns:p15="http://schemas.microsoft.com/office/powerpoint/2012/main" userId="Sarah Faircloug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00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2C8AA-87CB-4C55-8B8B-5774C023DDA9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94C7D-7EBA-4050-943E-C7FFDD146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57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94C7D-7EBA-4050-943E-C7FFDD146A0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805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94C7D-7EBA-4050-943E-C7FFDD146A0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306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94C7D-7EBA-4050-943E-C7FFDD146A0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065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94C7D-7EBA-4050-943E-C7FFDD146A0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85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94C7D-7EBA-4050-943E-C7FFDD146A0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896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94C7D-7EBA-4050-943E-C7FFDD146A0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682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94C7D-7EBA-4050-943E-C7FFDD146A0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615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B694D-03DF-4C1D-A08D-271E7607F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CFDA60-586A-499F-A373-22B698C2A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CACBC-EA58-4128-A207-E293D945A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96A-1C64-402A-AB89-F3BC7D728084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A357B-5969-4548-B88D-F6167B8C2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FCD39-4EB1-43DF-BD56-9DB263CE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37E3-A32C-4708-9B3F-E804893E3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59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EE3C6-0532-430D-AAD0-5F89BFBED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7EEB5F-3D76-4D1F-9A68-BEE363688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C6C2E-A5FE-42A6-956F-31E06FADD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96A-1C64-402A-AB89-F3BC7D728084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6C919-7A10-47F5-B822-1CB3133FA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F412D-F917-4194-B1B3-AC7AD505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37E3-A32C-4708-9B3F-E804893E3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19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E68F15-2EF6-4AC3-85E9-5C5D15D4E3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CD78F2-7C86-439C-8442-7B8AF2C7C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1B403-1D01-4CAD-9106-DA718676B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96A-1C64-402A-AB89-F3BC7D728084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080E4-F0BD-4E93-888C-006E1D6CF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A8E28-31A9-4962-8D06-CBCC58F32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37E3-A32C-4708-9B3F-E804893E3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BDF4D-50BC-45D9-91BA-1C07DD4E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B4A74-29E4-441A-9A9D-51537D41E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14F0B-DA4F-4F71-A1DB-AC36B840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96A-1C64-402A-AB89-F3BC7D728084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09809-D494-4020-8FFB-F05487BD1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B1AC0-7EAF-47F8-9911-63307B17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37E3-A32C-4708-9B3F-E804893E3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94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9BF79-32B1-4566-BD21-E31AD4F76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28EFC-902D-4D68-9B74-2C215B571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35DDD-E89E-4706-AE5B-9C2DBFE30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96A-1C64-402A-AB89-F3BC7D728084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2062C-DB9D-4D67-934B-8FABB5922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0E751-6E13-44F4-AF92-249198F74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37E3-A32C-4708-9B3F-E804893E3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39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4D2A4-B4F5-4867-9EB1-C95048322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D005E-43D3-4031-A0BA-5192C9A8E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490605-2141-4229-BD7B-92325A6E3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1ED58-85A7-48C2-8BEA-82096B830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96A-1C64-402A-AB89-F3BC7D728084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2A378-3D1B-4584-BE84-17FBD2A7F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BDA29-1387-4BB9-BA65-3AF63209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37E3-A32C-4708-9B3F-E804893E3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65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F7CE5-3F35-43AE-B29B-64420783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F5ED4-163F-4177-B31D-F1B5043E3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58B5F-DF78-47DB-A8F8-F330B9D25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C4613C-0146-4DED-9053-4372D7940F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F572E2-E021-4D78-AC3E-F7B5AEB7E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8B978B-F99B-4260-A38F-89B875A4B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96A-1C64-402A-AB89-F3BC7D728084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3CB2BD-F4F9-40E5-9F3F-FCF4CDC67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7B5157-3D06-4A51-963F-DDD11776A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37E3-A32C-4708-9B3F-E804893E3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2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EB63E-BDE1-4CA4-9010-5B12C9C18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5B544-42C8-4BE2-96B7-1019F3900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96A-1C64-402A-AB89-F3BC7D728084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76969-0ACB-4494-8816-2609D8809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57123-0EB7-494F-AF22-924DEE6F6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37E3-A32C-4708-9B3F-E804893E3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49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7C4143-5E96-4423-95D1-2E98EB93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96A-1C64-402A-AB89-F3BC7D728084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25083-ABA6-400A-8D94-4DFD636E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77A66-F3C0-46D3-8E9D-04CBCAE83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37E3-A32C-4708-9B3F-E804893E3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94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90480-FE0D-4A3D-B99F-D8BBBCFD8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B9C9A-9033-405E-BB1F-BBC3FFBEB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EC7F2-A65D-443A-A8E3-A0811ECA2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060BED-8198-4BAE-991B-867A8A471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96A-1C64-402A-AB89-F3BC7D728084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37711-7B47-44ED-A52D-6236C70AF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50B3D-0977-46E7-94C7-10E0C82D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37E3-A32C-4708-9B3F-E804893E3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61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3F15-5A70-418D-9B98-BA85A68A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14859-678C-4695-83E1-066627DFA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2FF421-FF9E-4670-83DB-45570128B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0DEA4-3FCB-4B93-B7F9-E51D78BDC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C96A-1C64-402A-AB89-F3BC7D728084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AE7B03-14EC-492D-A504-658AF3AC5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4CA54-1324-4698-8F9E-581D34198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37E3-A32C-4708-9B3F-E804893E3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28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6A00E8-23A2-46E9-9745-E560B70C7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8D3D9-6406-4296-899B-6A4E64CAD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4F129-EA35-453C-8A9D-DC75B0AFC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7C96A-1C64-402A-AB89-F3BC7D728084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65E84-7103-4ED8-9081-1DF0D7183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84363-A888-42D7-BDFA-B77F9B63E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C37E3-A32C-4708-9B3F-E804893E3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93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1.pn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g"/><Relationship Id="rId5" Type="http://schemas.openxmlformats.org/officeDocument/2006/relationships/hyperlink" Target="http://www.hassra.org.uk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2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10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jp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10E654-BF20-A74D-AA6F-E3F9EF949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0"/>
            <a:ext cx="94869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F49341-4F67-034C-A28D-927D735A5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956" y="415159"/>
            <a:ext cx="2233914" cy="8473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605D0F-4807-4EF2-962C-A1BAAA163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9281"/>
            <a:ext cx="12192000" cy="364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5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10E654-BF20-A74D-AA6F-E3F9EF949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760" y="0"/>
            <a:ext cx="94869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F49341-4F67-034C-A28D-927D735A5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956" y="415159"/>
            <a:ext cx="2233914" cy="8473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939982-C9E3-47C0-9000-2A12B0703E1B}"/>
              </a:ext>
            </a:extLst>
          </p:cNvPr>
          <p:cNvSpPr txBox="1"/>
          <p:nvPr/>
        </p:nvSpPr>
        <p:spPr>
          <a:xfrm flipH="1">
            <a:off x="907425" y="316202"/>
            <a:ext cx="738784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Festivals and Events </a:t>
            </a:r>
          </a:p>
          <a:p>
            <a:endParaRPr lang="en-GB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HASSRA hosts two weekend festivals each year at the University of Warwick, featuring a diverse range of events.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4CDAB4-0779-4374-A17F-FEB634B50504}"/>
              </a:ext>
            </a:extLst>
          </p:cNvPr>
          <p:cNvSpPr txBox="1"/>
          <p:nvPr/>
        </p:nvSpPr>
        <p:spPr>
          <a:xfrm flipH="1">
            <a:off x="907425" y="5074935"/>
            <a:ext cx="8742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HASSRA offers a wide range of sporting events and activities that you can take part in nationally, regionally or locally.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81F98D-849F-4FD4-8AD5-DD71C4238F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79"/>
          <a:stretch/>
        </p:blipFill>
        <p:spPr>
          <a:xfrm>
            <a:off x="394665" y="2275401"/>
            <a:ext cx="2310435" cy="2210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E23583-2425-4047-925B-2314DBDA95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59"/>
          <a:stretch/>
        </p:blipFill>
        <p:spPr>
          <a:xfrm>
            <a:off x="2915256" y="2275401"/>
            <a:ext cx="2545578" cy="22202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6CAC15-C6D3-4851-B7F7-B6D4DF82AE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7" r="3816" b="17229"/>
          <a:stretch/>
        </p:blipFill>
        <p:spPr>
          <a:xfrm>
            <a:off x="5643668" y="2275401"/>
            <a:ext cx="3092650" cy="22100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ADEF54-3822-4F9B-983E-54285CF8F46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" t="8418" r="18316" b="10425"/>
          <a:stretch/>
        </p:blipFill>
        <p:spPr>
          <a:xfrm>
            <a:off x="8919153" y="2275401"/>
            <a:ext cx="2991050" cy="222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5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10E654-BF20-A74D-AA6F-E3F9EF949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365" y="0"/>
            <a:ext cx="94869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F49341-4F67-034C-A28D-927D735A5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956" y="415159"/>
            <a:ext cx="2233914" cy="8473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A89A12-C1B7-4DA8-B2A7-CF3839519B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0286"/>
          <a:stretch/>
        </p:blipFill>
        <p:spPr>
          <a:xfrm>
            <a:off x="-1" y="1677665"/>
            <a:ext cx="12209930" cy="41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9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10E654-BF20-A74D-AA6F-E3F9EF949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0"/>
            <a:ext cx="94869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F49341-4F67-034C-A28D-927D735A5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956" y="415159"/>
            <a:ext cx="2233914" cy="8473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8F5124-221C-4BCC-80A6-B2AEC10ED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0302"/>
            <a:ext cx="12207590" cy="346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7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10E654-BF20-A74D-AA6F-E3F9EF949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0"/>
            <a:ext cx="94869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F49341-4F67-034C-A28D-927D735A5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956" y="415159"/>
            <a:ext cx="2233914" cy="8473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456620-0302-4995-B2C3-C5958E93C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0" y="1788543"/>
            <a:ext cx="12195840" cy="332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6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10E654-BF20-A74D-AA6F-E3F9EF949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505" y="0"/>
            <a:ext cx="94869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F49341-4F67-034C-A28D-927D735A5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956" y="415159"/>
            <a:ext cx="2233914" cy="8473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ED76F5-DED3-4F95-A044-1926FBECF3B9}"/>
              </a:ext>
            </a:extLst>
          </p:cNvPr>
          <p:cNvSpPr txBox="1"/>
          <p:nvPr/>
        </p:nvSpPr>
        <p:spPr>
          <a:xfrm flipH="1">
            <a:off x="193430" y="140677"/>
            <a:ext cx="1000351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easy to join, just head to our website –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www.hassra.org.uk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             complete an online application form.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access all our offers, discounts and keep your personal                 information up to date via our website.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keep you informed of all the latest news via newsletters and social media.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does it cost?    </a:t>
            </a:r>
          </a:p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£2.45 per month! </a:t>
            </a:r>
            <a:endParaRPr lang="en-GB" sz="3600" dirty="0"/>
          </a:p>
        </p:txBody>
      </p:sp>
      <p:pic>
        <p:nvPicPr>
          <p:cNvPr id="6" name="Picture 5" descr="Question Mark Help · Free photo on Pixabay">
            <a:extLst>
              <a:ext uri="{FF2B5EF4-FFF2-40B4-BE49-F238E27FC236}">
                <a16:creationId xmlns:a16="http://schemas.microsoft.com/office/drawing/2014/main" id="{7022EB1D-C43E-4CC0-B63C-3F066DE39A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47" y="4173921"/>
            <a:ext cx="1955283" cy="25166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1207" y="4719782"/>
            <a:ext cx="52360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44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10E654-BF20-A74D-AA6F-E3F9EF949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142" y="0"/>
            <a:ext cx="94869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F49341-4F67-034C-A28D-927D735A5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956" y="415159"/>
            <a:ext cx="2233914" cy="8473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2F818D-0340-4A9D-96E7-B442955F25D9}"/>
              </a:ext>
            </a:extLst>
          </p:cNvPr>
          <p:cNvSpPr txBox="1"/>
          <p:nvPr/>
        </p:nvSpPr>
        <p:spPr>
          <a:xfrm>
            <a:off x="1" y="239293"/>
            <a:ext cx="10464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HASSRA is a vibrant and inclusive association with nearly 60,000 </a:t>
            </a:r>
          </a:p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diverse members from all over the country.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National team, 12 regions and over 300 local clubs there is                        something for everyone to enjoy and get involved with.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HASSRA offers a diverse range of sporting, recreational and cultural activities, as well as a valuable package of discounts and membership benefits.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Lottery draw with £63,000 in cash prizes.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Weekend Festivals featuring a variety of sports and activities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04095F57-B59A-4ECF-8EFB-97DCB1ED93EA">
            <a:extLst>
              <a:ext uri="{FF2B5EF4-FFF2-40B4-BE49-F238E27FC236}">
                <a16:creationId xmlns:a16="http://schemas.microsoft.com/office/drawing/2014/main" id="{BE253747-AA9D-4D19-B6E0-D1B889BFE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64801" y="4256180"/>
            <a:ext cx="1593675" cy="15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art_competition_c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134" y="4255351"/>
            <a:ext cx="1578038" cy="159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SSRA Puzzles">
            <a:extLst>
              <a:ext uri="{FF2B5EF4-FFF2-40B4-BE49-F238E27FC236}">
                <a16:creationId xmlns:a16="http://schemas.microsoft.com/office/drawing/2014/main" id="{BCB50215-AE54-46A8-AFA5-3E02EC463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143" y="4255351"/>
            <a:ext cx="1594895" cy="159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8E0334-21F2-45DD-A69F-C114A6FE504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0873" y="4255351"/>
            <a:ext cx="1594504" cy="1594504"/>
          </a:xfrm>
          <a:prstGeom prst="rect">
            <a:avLst/>
          </a:prstGeom>
        </p:spPr>
      </p:pic>
      <p:pic>
        <p:nvPicPr>
          <p:cNvPr id="1026" name="Picture 2" descr="art_competition_a">
            <a:extLst>
              <a:ext uri="{FF2B5EF4-FFF2-40B4-BE49-F238E27FC236}">
                <a16:creationId xmlns:a16="http://schemas.microsoft.com/office/drawing/2014/main" id="{FD4FC934-B89D-4542-A834-7052B3CF7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1" y="4267268"/>
            <a:ext cx="1582587" cy="15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tography Competition Tile_alt">
            <a:extLst>
              <a:ext uri="{FF2B5EF4-FFF2-40B4-BE49-F238E27FC236}">
                <a16:creationId xmlns:a16="http://schemas.microsoft.com/office/drawing/2014/main" id="{6F8D47C8-B0BF-4DE8-88B0-7B706714E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55" y="4267268"/>
            <a:ext cx="1582587" cy="15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Offers and Activities">
            <a:extLst>
              <a:ext uri="{FF2B5EF4-FFF2-40B4-BE49-F238E27FC236}">
                <a16:creationId xmlns:a16="http://schemas.microsoft.com/office/drawing/2014/main" id="{71C49D4E-71FB-4F4A-B503-EC64F386D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985" y="4263413"/>
            <a:ext cx="1587272" cy="158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65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10E654-BF20-A74D-AA6F-E3F9EF949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365" y="0"/>
            <a:ext cx="94869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F49341-4F67-034C-A28D-927D735A5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956" y="415159"/>
            <a:ext cx="2233914" cy="8473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BCC4B9-083D-4581-81F7-C9453B31E1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3" y="1802790"/>
            <a:ext cx="12216807" cy="351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8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10E654-BF20-A74D-AA6F-E3F9EF949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-9714"/>
            <a:ext cx="94869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F49341-4F67-034C-A28D-927D735A5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956" y="415159"/>
            <a:ext cx="2233914" cy="8473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A2DBF0-084D-4B48-BD5C-2674A10AB8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5830"/>
            <a:ext cx="12192000" cy="3050248"/>
          </a:xfrm>
          <a:prstGeom prst="rect">
            <a:avLst/>
          </a:prstGeom>
        </p:spPr>
      </p:pic>
      <p:pic>
        <p:nvPicPr>
          <p:cNvPr id="13" name="Picture 2" descr="Flamingoland">
            <a:extLst>
              <a:ext uri="{FF2B5EF4-FFF2-40B4-BE49-F238E27FC236}">
                <a16:creationId xmlns:a16="http://schemas.microsoft.com/office/drawing/2014/main" id="{73CDF5F9-73EC-4880-9116-6E88DCF4E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663" y="5089451"/>
            <a:ext cx="1802217" cy="1325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14" name="Picture 13" descr="Adventure Island Southend Junior/Mini">
            <a:extLst>
              <a:ext uri="{FF2B5EF4-FFF2-40B4-BE49-F238E27FC236}">
                <a16:creationId xmlns:a16="http://schemas.microsoft.com/office/drawing/2014/main" id="{7F90062A-C6FB-4366-9EBA-D52426AA7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950" y="5089451"/>
            <a:ext cx="1640197" cy="13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89" y="5096333"/>
            <a:ext cx="1730560" cy="1311698"/>
          </a:xfrm>
          <a:prstGeom prst="rect">
            <a:avLst/>
          </a:prstGeom>
        </p:spPr>
      </p:pic>
      <p:pic>
        <p:nvPicPr>
          <p:cNvPr id="1026" name="Picture 2" descr="Pleasurewood Hill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956" y="4982810"/>
            <a:ext cx="2355430" cy="147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ovid-19 – Information for Guests | Alton Towers Resort">
            <a:extLst>
              <a:ext uri="{FF2B5EF4-FFF2-40B4-BE49-F238E27FC236}">
                <a16:creationId xmlns:a16="http://schemas.microsoft.com/office/drawing/2014/main" id="{014A931A-50CA-46D0-B4E2-EC067133F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69" y="5089451"/>
            <a:ext cx="1977181" cy="131169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32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10E654-BF20-A74D-AA6F-E3F9EF949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-4238"/>
            <a:ext cx="94869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F49341-4F67-034C-A28D-927D735A5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956" y="415159"/>
            <a:ext cx="2233914" cy="8473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5CC66E-6C47-4E8A-ACFB-F67EC79E6F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040"/>
            <a:ext cx="12192000" cy="2952188"/>
          </a:xfrm>
          <a:prstGeom prst="rect">
            <a:avLst/>
          </a:prstGeom>
        </p:spPr>
      </p:pic>
      <p:pic>
        <p:nvPicPr>
          <p:cNvPr id="12" name="Picture 14" descr="Newquay Zoo Senior">
            <a:extLst>
              <a:ext uri="{FF2B5EF4-FFF2-40B4-BE49-F238E27FC236}">
                <a16:creationId xmlns:a16="http://schemas.microsoft.com/office/drawing/2014/main" id="{0D172194-4A21-478E-9788-52768F7CF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000" y="5199529"/>
            <a:ext cx="1942014" cy="130251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2" descr="Edinburgh Zoo Child">
            <a:extLst>
              <a:ext uri="{FF2B5EF4-FFF2-40B4-BE49-F238E27FC236}">
                <a16:creationId xmlns:a16="http://schemas.microsoft.com/office/drawing/2014/main" id="{0D4EEE50-76F2-4333-B6AD-A88F51607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95" y="5038165"/>
            <a:ext cx="2189529" cy="159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Yorkshire Wildlife Park Adult">
            <a:extLst>
              <a:ext uri="{FF2B5EF4-FFF2-40B4-BE49-F238E27FC236}">
                <a16:creationId xmlns:a16="http://schemas.microsoft.com/office/drawing/2014/main" id="{FB8B4D52-7A8B-421D-8F35-E639F3F8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374" y="5196827"/>
            <a:ext cx="1353559" cy="129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olchester Zoo Adult">
            <a:extLst>
              <a:ext uri="{FF2B5EF4-FFF2-40B4-BE49-F238E27FC236}">
                <a16:creationId xmlns:a16="http://schemas.microsoft.com/office/drawing/2014/main" id="{A8715F53-207A-4DC9-9547-481BF921D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5" y="5196827"/>
            <a:ext cx="1956275" cy="1305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32" y="5208551"/>
            <a:ext cx="1947061" cy="1293489"/>
          </a:xfrm>
          <a:prstGeom prst="rect">
            <a:avLst/>
          </a:prstGeom>
          <a:noFill/>
          <a:ln>
            <a:solidFill>
              <a:schemeClr val="bg1">
                <a:alpha val="98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36" y="5208552"/>
            <a:ext cx="2012853" cy="126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5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10E654-BF20-A74D-AA6F-E3F9EF949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005" y="-13292"/>
            <a:ext cx="94869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F49341-4F67-034C-A28D-927D735A5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956" y="415159"/>
            <a:ext cx="2233914" cy="8473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454AE8-3C5C-4388-AB71-6BA53358F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8948"/>
            <a:ext cx="12204905" cy="337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7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10E654-BF20-A74D-AA6F-E3F9EF949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005" y="-99556"/>
            <a:ext cx="94869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F49341-4F67-034C-A28D-927D735A5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956" y="415159"/>
            <a:ext cx="2233914" cy="8473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7E6088-85ED-4283-8CBC-1AE17A314B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03307"/>
            <a:ext cx="12204905" cy="320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2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10E654-BF20-A74D-AA6F-E3F9EF949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984" y="0"/>
            <a:ext cx="94869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F49341-4F67-034C-A28D-927D735A5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956" y="415159"/>
            <a:ext cx="2233914" cy="8473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5187A3-5C24-41C2-9BC2-6234D660290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51" y="2886517"/>
            <a:ext cx="1905348" cy="131400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BB7F43-67FD-4E62-9665-92D053AAC3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18" y="2886517"/>
            <a:ext cx="2278269" cy="13140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DB43AD-A961-4192-9861-E76E3D8513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55" y="2886517"/>
            <a:ext cx="2100264" cy="13331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FC463E-ADBE-4016-B6EC-9D9835C1FA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886" y="2886517"/>
            <a:ext cx="2369649" cy="13325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F5A1C8-8671-42B9-A195-77359210A6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173" y="2886517"/>
            <a:ext cx="2480188" cy="133314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 flipH="1">
            <a:off x="2224649" y="1331518"/>
            <a:ext cx="6970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HASSRA Holiday Offers  </a:t>
            </a:r>
          </a:p>
        </p:txBody>
      </p:sp>
    </p:spTree>
    <p:extLst>
      <p:ext uri="{BB962C8B-B14F-4D97-AF65-F5344CB8AC3E}">
        <p14:creationId xmlns:p14="http://schemas.microsoft.com/office/powerpoint/2010/main" val="93427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DB1-D99D-0A42-BA7A-78D60F6E3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E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10E654-BF20-A74D-AA6F-E3F9EF949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545" y="0"/>
            <a:ext cx="94869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F49341-4F67-034C-A28D-927D735A5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956" y="415159"/>
            <a:ext cx="2233914" cy="8473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AB2460-72D5-406C-9CE1-EE02C8B58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77036"/>
            <a:ext cx="12192000" cy="365037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05229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3906</TotalTime>
  <Words>220</Words>
  <Application>Microsoft Office PowerPoint</Application>
  <PresentationFormat>Widescreen</PresentationFormat>
  <Paragraphs>34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Birkenhead JCP</dc:title>
  <dc:creator>HASSRA National</dc:creator>
  <cp:lastModifiedBy>Allen Ray DWP HASSRA COMMUNICATIONS &amp; MARKETING</cp:lastModifiedBy>
  <cp:revision>296</cp:revision>
  <dcterms:created xsi:type="dcterms:W3CDTF">2020-07-16T09:18:24Z</dcterms:created>
  <dcterms:modified xsi:type="dcterms:W3CDTF">2022-01-14T11:13:46Z</dcterms:modified>
</cp:coreProperties>
</file>