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5" r:id="rId2"/>
    <p:sldId id="352" r:id="rId3"/>
    <p:sldId id="355" r:id="rId4"/>
    <p:sldId id="358" r:id="rId5"/>
    <p:sldId id="359" r:id="rId6"/>
    <p:sldId id="357" r:id="rId7"/>
    <p:sldId id="364" r:id="rId8"/>
    <p:sldId id="363" r:id="rId9"/>
    <p:sldId id="362" r:id="rId10"/>
    <p:sldId id="361" r:id="rId11"/>
    <p:sldId id="360" r:id="rId12"/>
    <p:sldId id="367" r:id="rId13"/>
    <p:sldId id="366" r:id="rId14"/>
    <p:sldId id="3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SRA National" initials="HN" lastIdx="1" clrIdx="0">
    <p:extLst>
      <p:ext uri="{19B8F6BF-5375-455C-9EA6-DF929625EA0E}">
        <p15:presenceInfo xmlns:p15="http://schemas.microsoft.com/office/powerpoint/2012/main" userId="fb77e178a7f49127" providerId="Windows Live"/>
      </p:ext>
    </p:extLst>
  </p:cmAuthor>
  <p:cmAuthor id="2" name="Sarah Fairclough" initials="SF" lastIdx="1" clrIdx="1">
    <p:extLst>
      <p:ext uri="{19B8F6BF-5375-455C-9EA6-DF929625EA0E}">
        <p15:presenceInfo xmlns:p15="http://schemas.microsoft.com/office/powerpoint/2012/main" userId="Sarah Faircloug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D7E1F-E974-45F2-947F-029C4B4A5014}" v="10" dt="2023-12-22T11:16:41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2" d="100"/>
          <a:sy n="62" d="100"/>
        </p:scale>
        <p:origin x="8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2C8AA-87CB-4C55-8B8B-5774C023DDA9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94C7D-7EBA-4050-943E-C7FFDD146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694D-03DF-4C1D-A08D-271E7607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FDA60-586A-499F-A373-22B698C2A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CACBC-EA58-4128-A207-E293D945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A357B-5969-4548-B88D-F6167B8C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FCD39-4EB1-43DF-BD56-9DB263CE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E3C6-0532-430D-AAD0-5F89BFBE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EEB5F-3D76-4D1F-9A68-BEE363688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C6C2E-A5FE-42A6-956F-31E06FAD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6C919-7A10-47F5-B822-1CB3133F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412D-F917-4194-B1B3-AC7AD50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E68F15-2EF6-4AC3-85E9-5C5D15D4E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D78F2-7C86-439C-8442-7B8AF2C7C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1B403-1D01-4CAD-9106-DA718676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080E4-F0BD-4E93-888C-006E1D6C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A8E28-31A9-4962-8D06-CBCC58F3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DF4D-50BC-45D9-91BA-1C07DD4E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B4A74-29E4-441A-9A9D-51537D41E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4F0B-DA4F-4F71-A1DB-AC36B840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09809-D494-4020-8FFB-F05487BD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B1AC0-7EAF-47F8-9911-63307B17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9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BF79-32B1-4566-BD21-E31AD4F7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28EFC-902D-4D68-9B74-2C215B571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35DDD-E89E-4706-AE5B-9C2DBFE3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2062C-DB9D-4D67-934B-8FABB592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0E751-6E13-44F4-AF92-249198F7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9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4D2A4-B4F5-4867-9EB1-C9504832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D005E-43D3-4031-A0BA-5192C9A8E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90605-2141-4229-BD7B-92325A6E3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1ED58-85A7-48C2-8BEA-82096B83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2A378-3D1B-4584-BE84-17FBD2A7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BDA29-1387-4BB9-BA65-3AF63209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7CE5-3F35-43AE-B29B-64420783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F5ED4-163F-4177-B31D-F1B5043E3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58B5F-DF78-47DB-A8F8-F330B9D25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4613C-0146-4DED-9053-4372D7940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572E2-E021-4D78-AC3E-F7B5AEB7E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B978B-F99B-4260-A38F-89B875A4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CB2BD-F4F9-40E5-9F3F-FCF4CDC6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B5157-3D06-4A51-963F-DDD11776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2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B63E-BDE1-4CA4-9010-5B12C9C1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5B544-42C8-4BE2-96B7-1019F390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76969-0ACB-4494-8816-2609D880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57123-0EB7-494F-AF22-924DEE6F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4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C4143-5E96-4423-95D1-2E98EB93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25083-ABA6-400A-8D94-4DFD636E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77A66-F3C0-46D3-8E9D-04CBCAE8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90480-FE0D-4A3D-B99F-D8BBBCFD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B9C9A-9033-405E-BB1F-BBC3FFBE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EC7F2-A65D-443A-A8E3-A0811ECA2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60BED-8198-4BAE-991B-867A8A471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37711-7B47-44ED-A52D-6236C70A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50B3D-0977-46E7-94C7-10E0C82D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6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3F15-5A70-418D-9B98-BA85A68A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14859-678C-4695-83E1-066627DFA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FF421-FF9E-4670-83DB-45570128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0DEA4-3FCB-4B93-B7F9-E51D78BD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E7B03-14EC-492D-A504-658AF3AC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4CA54-1324-4698-8F9E-581D3419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A00E8-23A2-46E9-9745-E560B70C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8D3D9-6406-4296-899B-6A4E64CAD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4F129-EA35-453C-8A9D-DC75B0AFC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C96A-1C64-402A-AB89-F3BC7D728084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65E84-7103-4ED8-9081-1DF0D7183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84363-A888-42D7-BDFA-B77F9B63E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3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assra.org.uk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38" y="0"/>
            <a:ext cx="4930523" cy="227420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AE9768-E277-8E25-06BB-051FD530A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92898"/>
            <a:ext cx="121920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5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0"/>
            <a:ext cx="4945229" cy="228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E07BA6-BD01-0449-1849-548FC60F4F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9"/>
          <a:stretch/>
        </p:blipFill>
        <p:spPr>
          <a:xfrm>
            <a:off x="411325" y="2275401"/>
            <a:ext cx="2310435" cy="2210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38F37D-6039-5CE1-60F3-CAA9786AAD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9"/>
          <a:stretch/>
        </p:blipFill>
        <p:spPr>
          <a:xfrm>
            <a:off x="2915256" y="2275401"/>
            <a:ext cx="2545578" cy="222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470DA0-2862-A677-C99B-3240CD2BE4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r="3816" b="17229"/>
          <a:stretch/>
        </p:blipFill>
        <p:spPr>
          <a:xfrm>
            <a:off x="5643668" y="2275401"/>
            <a:ext cx="3092650" cy="2210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A0670B-416F-8F78-4FCA-A7ADD9B8D7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t="8418" r="18316" b="10425"/>
          <a:stretch/>
        </p:blipFill>
        <p:spPr>
          <a:xfrm>
            <a:off x="8919153" y="2275401"/>
            <a:ext cx="2991050" cy="222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0B4024-1FF9-45F3-9ABA-3E92BFD25CB6}"/>
              </a:ext>
            </a:extLst>
          </p:cNvPr>
          <p:cNvSpPr txBox="1"/>
          <p:nvPr/>
        </p:nvSpPr>
        <p:spPr>
          <a:xfrm>
            <a:off x="1" y="4822756"/>
            <a:ext cx="121920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Festivals and Events </a:t>
            </a:r>
          </a:p>
          <a:p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HASSRA hosts two weekend festivals each year featuring a diverse range of events.</a:t>
            </a:r>
          </a:p>
          <a:p>
            <a:pPr algn="ctr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HASSRA also offers a wide range of local and regional sporting events and activities.</a:t>
            </a:r>
          </a:p>
          <a:p>
            <a:pPr algn="ctr"/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0"/>
            <a:ext cx="4945229" cy="228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9275D4-DFFB-DF10-B930-A3976D834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0286"/>
          <a:stretch/>
        </p:blipFill>
        <p:spPr>
          <a:xfrm>
            <a:off x="0" y="2170824"/>
            <a:ext cx="12192000" cy="41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4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0"/>
            <a:ext cx="4945229" cy="228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710116-C9C3-45FA-6C62-488493253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0864"/>
            <a:ext cx="12207590" cy="34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-51371"/>
            <a:ext cx="4945229" cy="2280986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6E4ADB4-B6DA-B3C1-AE74-A6656D53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859"/>
            <a:ext cx="1219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3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0"/>
            <a:ext cx="4945229" cy="2280986"/>
          </a:xfrm>
          <a:prstGeom prst="rect">
            <a:avLst/>
          </a:prstGeom>
        </p:spPr>
      </p:pic>
      <p:pic>
        <p:nvPicPr>
          <p:cNvPr id="2" name="Picture 1" descr="Question Mark Help · Free photo on Pixabay">
            <a:extLst>
              <a:ext uri="{FF2B5EF4-FFF2-40B4-BE49-F238E27FC236}">
                <a16:creationId xmlns:a16="http://schemas.microsoft.com/office/drawing/2014/main" id="{D148064F-773D-362E-4398-250F1BF5A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62" y="4886991"/>
            <a:ext cx="896256" cy="983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4E520-E61E-3281-6D84-29961F555456}"/>
              </a:ext>
            </a:extLst>
          </p:cNvPr>
          <p:cNvSpPr txBox="1"/>
          <p:nvPr/>
        </p:nvSpPr>
        <p:spPr>
          <a:xfrm>
            <a:off x="3935003" y="5928046"/>
            <a:ext cx="483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F35DE-4C41-C8A7-CA1E-9750AD8AE032}"/>
              </a:ext>
            </a:extLst>
          </p:cNvPr>
          <p:cNvSpPr txBox="1"/>
          <p:nvPr/>
        </p:nvSpPr>
        <p:spPr>
          <a:xfrm flipH="1">
            <a:off x="0" y="2028616"/>
            <a:ext cx="120892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easy to join - just head to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www.hassra.org.uk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complete an online application form.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access all our offers, discounts and keep your personal information up to date via our website.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keep you informed of all the latest news via newsletters and social media.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this and much more for just £2.45 per month!</a:t>
            </a:r>
            <a:endParaRPr lang="en-GB" sz="32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5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50" y="0"/>
            <a:ext cx="4174499" cy="1925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3CCD66-137B-6505-2AD7-308896ED3A61}"/>
              </a:ext>
            </a:extLst>
          </p:cNvPr>
          <p:cNvSpPr txBox="1"/>
          <p:nvPr/>
        </p:nvSpPr>
        <p:spPr>
          <a:xfrm>
            <a:off x="112458" y="1828800"/>
            <a:ext cx="1207954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HASSRA is a vibrant and inclusive association with nearly 60,000 members from all over the country.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12 regions and over 300 local clubs there is something for everyone to enjoy and get involved with.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HASSRA offers a diverse range of sporting, recreational and cultural activities, as well as a valuable package of discounts and membership benefits.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HASSRA Lottery - £63,000 in cash prizes every month with a £15,000 jackpot - GUARANTEED.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Weekend Festivals featuring a variety of sports and activities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2" descr="art_competition_a">
            <a:extLst>
              <a:ext uri="{FF2B5EF4-FFF2-40B4-BE49-F238E27FC236}">
                <a16:creationId xmlns:a16="http://schemas.microsoft.com/office/drawing/2014/main" id="{BC4F1B07-3E92-D6D6-8984-4ABAF337B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3" y="5275808"/>
            <a:ext cx="1288339" cy="128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hotography Competition Tile_alt">
            <a:extLst>
              <a:ext uri="{FF2B5EF4-FFF2-40B4-BE49-F238E27FC236}">
                <a16:creationId xmlns:a16="http://schemas.microsoft.com/office/drawing/2014/main" id="{78BD386E-5FC9-2DBE-A989-24ED5C6EA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72" y="5289248"/>
            <a:ext cx="1288339" cy="128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rt_competition_c">
            <a:extLst>
              <a:ext uri="{FF2B5EF4-FFF2-40B4-BE49-F238E27FC236}">
                <a16:creationId xmlns:a16="http://schemas.microsoft.com/office/drawing/2014/main" id="{CCCF0014-CFC8-8CD8-BAC3-2C931746B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53" y="5289249"/>
            <a:ext cx="1288339" cy="130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SSRA Puzzles">
            <a:extLst>
              <a:ext uri="{FF2B5EF4-FFF2-40B4-BE49-F238E27FC236}">
                <a16:creationId xmlns:a16="http://schemas.microsoft.com/office/drawing/2014/main" id="{DD86E423-F216-CE42-CC61-49D9C7B2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30" y="5275807"/>
            <a:ext cx="1288340" cy="12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85B69D-05F9-2539-1649-EA63E0EDA63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0566" y="5302691"/>
            <a:ext cx="1288339" cy="1288339"/>
          </a:xfrm>
          <a:prstGeom prst="rect">
            <a:avLst/>
          </a:prstGeom>
        </p:spPr>
      </p:pic>
      <p:pic>
        <p:nvPicPr>
          <p:cNvPr id="12" name="Picture 6" descr="Offers and Activities">
            <a:extLst>
              <a:ext uri="{FF2B5EF4-FFF2-40B4-BE49-F238E27FC236}">
                <a16:creationId xmlns:a16="http://schemas.microsoft.com/office/drawing/2014/main" id="{EB367C76-4E73-0624-8910-3AE2EA76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482" y="5302691"/>
            <a:ext cx="1288340" cy="12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04095F57-B59A-4ECF-8EFB-97DCB1ED93EA">
            <a:extLst>
              <a:ext uri="{FF2B5EF4-FFF2-40B4-BE49-F238E27FC236}">
                <a16:creationId xmlns:a16="http://schemas.microsoft.com/office/drawing/2014/main" id="{109915A3-E703-267F-077D-ABC8A0EB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61850" y="5289247"/>
            <a:ext cx="1288340" cy="128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5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70" y="0"/>
            <a:ext cx="4945229" cy="228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897873-9ED9-FCD0-5B9A-690F9716C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1" y="2424701"/>
            <a:ext cx="12197830" cy="35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4" y="-145315"/>
            <a:ext cx="4945229" cy="228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285018-AC7E-57CB-08B9-5B4B0F1F3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21178"/>
            <a:ext cx="12192000" cy="3050248"/>
          </a:xfrm>
          <a:prstGeom prst="rect">
            <a:avLst/>
          </a:prstGeom>
        </p:spPr>
      </p:pic>
      <p:pic>
        <p:nvPicPr>
          <p:cNvPr id="5" name="Picture 2" descr="Covid-19 – Information for Guests | Alton Towers Resort">
            <a:extLst>
              <a:ext uri="{FF2B5EF4-FFF2-40B4-BE49-F238E27FC236}">
                <a16:creationId xmlns:a16="http://schemas.microsoft.com/office/drawing/2014/main" id="{330CD604-6234-CFEA-9F19-5E87441FF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5" y="5308864"/>
            <a:ext cx="1977181" cy="13116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mingoland">
            <a:extLst>
              <a:ext uri="{FF2B5EF4-FFF2-40B4-BE49-F238E27FC236}">
                <a16:creationId xmlns:a16="http://schemas.microsoft.com/office/drawing/2014/main" id="{0967F22C-9D66-125A-146B-23C0000D8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99" y="5308864"/>
            <a:ext cx="2138205" cy="132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7" name="Picture 6" descr="Adventure Island Southend Junior/Mini">
            <a:extLst>
              <a:ext uri="{FF2B5EF4-FFF2-40B4-BE49-F238E27FC236}">
                <a16:creationId xmlns:a16="http://schemas.microsoft.com/office/drawing/2014/main" id="{75089DE7-0C65-87B5-982F-C61B339DE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095" y="5295100"/>
            <a:ext cx="1977181" cy="13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8D264A-3EEB-1450-47AA-21D705AE437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90" y="5308864"/>
            <a:ext cx="1977181" cy="1311698"/>
          </a:xfrm>
          <a:prstGeom prst="rect">
            <a:avLst/>
          </a:prstGeom>
        </p:spPr>
      </p:pic>
      <p:pic>
        <p:nvPicPr>
          <p:cNvPr id="9" name="Picture 2" descr="Pleasurewood Hills">
            <a:extLst>
              <a:ext uri="{FF2B5EF4-FFF2-40B4-BE49-F238E27FC236}">
                <a16:creationId xmlns:a16="http://schemas.microsoft.com/office/drawing/2014/main" id="{4BD2F639-65AD-B642-0E28-31425C78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57" y="5235523"/>
            <a:ext cx="2355430" cy="14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-21973"/>
            <a:ext cx="4945229" cy="228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C7124F-DD8B-AC4B-D0F7-725340F08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80650"/>
            <a:ext cx="12192000" cy="2952188"/>
          </a:xfrm>
          <a:prstGeom prst="rect">
            <a:avLst/>
          </a:prstGeom>
        </p:spPr>
      </p:pic>
      <p:pic>
        <p:nvPicPr>
          <p:cNvPr id="5" name="Picture 8" descr="Colchester Zoo Adult">
            <a:extLst>
              <a:ext uri="{FF2B5EF4-FFF2-40B4-BE49-F238E27FC236}">
                <a16:creationId xmlns:a16="http://schemas.microsoft.com/office/drawing/2014/main" id="{2070B6B6-6183-1E76-3C53-5EFBE6EEE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5" y="5292812"/>
            <a:ext cx="1956275" cy="1305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618EE3-2B94-9254-6846-EEFB9E36D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31" y="5292812"/>
            <a:ext cx="2078538" cy="1305213"/>
          </a:xfrm>
          <a:prstGeom prst="rect">
            <a:avLst/>
          </a:prstGeom>
        </p:spPr>
      </p:pic>
      <p:pic>
        <p:nvPicPr>
          <p:cNvPr id="7" name="Picture 14" descr="Newquay Zoo Senior">
            <a:extLst>
              <a:ext uri="{FF2B5EF4-FFF2-40B4-BE49-F238E27FC236}">
                <a16:creationId xmlns:a16="http://schemas.microsoft.com/office/drawing/2014/main" id="{72F0E7FB-DAAD-39CD-F411-3C5D9067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898" y="5290111"/>
            <a:ext cx="1978904" cy="13052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2" descr="Edinburgh Zoo Child">
            <a:extLst>
              <a:ext uri="{FF2B5EF4-FFF2-40B4-BE49-F238E27FC236}">
                <a16:creationId xmlns:a16="http://schemas.microsoft.com/office/drawing/2014/main" id="{E8BB76AF-61F2-8376-BB2B-EFE163F1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76" y="5147560"/>
            <a:ext cx="2189529" cy="15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orkshire Wildlife Park Adult">
            <a:extLst>
              <a:ext uri="{FF2B5EF4-FFF2-40B4-BE49-F238E27FC236}">
                <a16:creationId xmlns:a16="http://schemas.microsoft.com/office/drawing/2014/main" id="{F1D59E34-68BA-7ABC-B2CB-2A768BCB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834" y="5301836"/>
            <a:ext cx="1353559" cy="129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0"/>
            <a:ext cx="4945229" cy="2280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55013-2558-8F95-C28A-DC6905445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986"/>
            <a:ext cx="12204905" cy="33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0"/>
            <a:ext cx="4945229" cy="228098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D568AF6-D52A-1D5E-193C-1074C24A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0986"/>
            <a:ext cx="121920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8" y="-102680"/>
            <a:ext cx="4421281" cy="2039315"/>
          </a:xfrm>
          <a:prstGeom prst="rect">
            <a:avLst/>
          </a:prstGeom>
        </p:spPr>
      </p:pic>
      <p:pic>
        <p:nvPicPr>
          <p:cNvPr id="4098" name="Picture 2" descr="Travel Agents | Barnsley | Xpert Travel">
            <a:extLst>
              <a:ext uri="{FF2B5EF4-FFF2-40B4-BE49-F238E27FC236}">
                <a16:creationId xmlns:a16="http://schemas.microsoft.com/office/drawing/2014/main" id="{3B225652-EE78-AA3A-18DF-8414495CE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072" y="2012590"/>
            <a:ext cx="2320140" cy="16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ven | Caravan Holidays &amp; Breaks 2023/2024 | UK Holiday Parks">
            <a:extLst>
              <a:ext uri="{FF2B5EF4-FFF2-40B4-BE49-F238E27FC236}">
                <a16:creationId xmlns:a16="http://schemas.microsoft.com/office/drawing/2014/main" id="{D21FBD4C-D17A-AAB1-CAB3-A8794B659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3364"/>
            <a:ext cx="35052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E5EB80CA-88AA-68BB-7878-8033C063E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006" y="4217613"/>
            <a:ext cx="3356866" cy="13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amping Holidays in Europe | Best Family Holidays Europe | Eurocamp">
            <a:extLst>
              <a:ext uri="{FF2B5EF4-FFF2-40B4-BE49-F238E27FC236}">
                <a16:creationId xmlns:a16="http://schemas.microsoft.com/office/drawing/2014/main" id="{07D792E8-9538-6611-5EF6-BA9FED4E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4438436"/>
            <a:ext cx="4514850" cy="10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E9BAC0-216E-CF2B-D8B1-85E891C2AE69}"/>
              </a:ext>
            </a:extLst>
          </p:cNvPr>
          <p:cNvSpPr/>
          <p:nvPr/>
        </p:nvSpPr>
        <p:spPr>
          <a:xfrm>
            <a:off x="7183681" y="4217613"/>
            <a:ext cx="493469" cy="130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10" name="Picture 14">
            <a:extLst>
              <a:ext uri="{FF2B5EF4-FFF2-40B4-BE49-F238E27FC236}">
                <a16:creationId xmlns:a16="http://schemas.microsoft.com/office/drawing/2014/main" id="{92F5DD95-CC72-67BA-FDCB-992BDB53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3" y="2011435"/>
            <a:ext cx="2577705" cy="16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C01CA0-3EC9-D366-B133-7F2A0730D8FA}"/>
              </a:ext>
            </a:extLst>
          </p:cNvPr>
          <p:cNvSpPr/>
          <p:nvPr/>
        </p:nvSpPr>
        <p:spPr>
          <a:xfrm>
            <a:off x="3376650" y="4217613"/>
            <a:ext cx="493469" cy="130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742B24-D5A9-AF6F-A04B-CBBD583C5729}"/>
              </a:ext>
            </a:extLst>
          </p:cNvPr>
          <p:cNvSpPr/>
          <p:nvPr/>
        </p:nvSpPr>
        <p:spPr>
          <a:xfrm>
            <a:off x="6626675" y="4217613"/>
            <a:ext cx="5565325" cy="295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596E4B-E73C-4A79-5B83-199284F9F6E1}"/>
              </a:ext>
            </a:extLst>
          </p:cNvPr>
          <p:cNvSpPr/>
          <p:nvPr/>
        </p:nvSpPr>
        <p:spPr>
          <a:xfrm>
            <a:off x="0" y="3640151"/>
            <a:ext cx="12191999" cy="59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5890D1-E8BD-3A73-7B73-EA87B467C761}"/>
              </a:ext>
            </a:extLst>
          </p:cNvPr>
          <p:cNvSpPr/>
          <p:nvPr/>
        </p:nvSpPr>
        <p:spPr>
          <a:xfrm>
            <a:off x="12066213" y="2012590"/>
            <a:ext cx="125788" cy="162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A3153-56F7-3C4A-9225-1F0E19431488}"/>
              </a:ext>
            </a:extLst>
          </p:cNvPr>
          <p:cNvSpPr/>
          <p:nvPr/>
        </p:nvSpPr>
        <p:spPr>
          <a:xfrm>
            <a:off x="9620283" y="2012589"/>
            <a:ext cx="125788" cy="162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5B5168-5E40-9CEF-B4F7-5EBD6D15DE79}"/>
              </a:ext>
            </a:extLst>
          </p:cNvPr>
          <p:cNvSpPr/>
          <p:nvPr/>
        </p:nvSpPr>
        <p:spPr>
          <a:xfrm>
            <a:off x="6339520" y="2011435"/>
            <a:ext cx="1153063" cy="162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AB4194-5B8C-DCC8-5D29-921F751F373C}"/>
              </a:ext>
            </a:extLst>
          </p:cNvPr>
          <p:cNvSpPr/>
          <p:nvPr/>
        </p:nvSpPr>
        <p:spPr>
          <a:xfrm flipH="1">
            <a:off x="-3" y="5517244"/>
            <a:ext cx="12191999" cy="341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14" name="Picture 18" descr="Nominate Parkdean Resorts for PHHPA Awards - PHHPA">
            <a:extLst>
              <a:ext uri="{FF2B5EF4-FFF2-40B4-BE49-F238E27FC236}">
                <a16:creationId xmlns:a16="http://schemas.microsoft.com/office/drawing/2014/main" id="{6B0B9635-0679-11C6-12E6-B6F04B44C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50" y="2012589"/>
            <a:ext cx="3852128" cy="16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06A93B-B7B0-3D0B-7653-F748AC14A307}"/>
              </a:ext>
            </a:extLst>
          </p:cNvPr>
          <p:cNvSpPr/>
          <p:nvPr/>
        </p:nvSpPr>
        <p:spPr>
          <a:xfrm flipH="1">
            <a:off x="2939494" y="2018341"/>
            <a:ext cx="493469" cy="162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3518E-BFC3-7E06-C992-D0F558766746}"/>
              </a:ext>
            </a:extLst>
          </p:cNvPr>
          <p:cNvSpPr/>
          <p:nvPr/>
        </p:nvSpPr>
        <p:spPr>
          <a:xfrm flipH="1">
            <a:off x="0" y="2009714"/>
            <a:ext cx="455786" cy="162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logo with a sun and waves">
            <a:extLst>
              <a:ext uri="{FF2B5EF4-FFF2-40B4-BE49-F238E27FC236}">
                <a16:creationId xmlns:a16="http://schemas.microsoft.com/office/drawing/2014/main" id="{2424DB4A-D375-2D7A-44D3-9E8EBB8D6C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83" y="2009827"/>
            <a:ext cx="2184717" cy="172996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7013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0"/>
            <a:ext cx="4945229" cy="228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2E0657-0888-7895-7805-81E819DFF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98966"/>
            <a:ext cx="12192000" cy="365037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9128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4118</TotalTime>
  <Words>195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Birkenhead JCP</dc:title>
  <dc:creator>HASSRA National</dc:creator>
  <cp:lastModifiedBy>King Jenny DWP HASSRA COMMUNICATIONS &amp; MARKETING</cp:lastModifiedBy>
  <cp:revision>298</cp:revision>
  <dcterms:created xsi:type="dcterms:W3CDTF">2020-07-16T09:18:24Z</dcterms:created>
  <dcterms:modified xsi:type="dcterms:W3CDTF">2023-12-22T11:52:53Z</dcterms:modified>
</cp:coreProperties>
</file>